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Digital Portfolio </a:t>
            </a:r>
            <a:br>
              <a:rPr lang="en-US" smtClean="0"/>
            </a:br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95406" y="3314150"/>
            <a:ext cx="971556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STUDENT NAME: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M.NOORUL AAFRIN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REGISTER NO AND NMID: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24134130500122012 and asanm41341324213012</a:t>
            </a:r>
            <a:endParaRPr lang="en-US" sz="240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DEPARTMENT: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II-BCA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COLLEGE: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DEEN COLLEGE OF ARTS AND SCIENCE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7042" y="1357298"/>
            <a:ext cx="707236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38348" y="1357298"/>
            <a:ext cx="69056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The </a:t>
            </a:r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Student Digital Portfolio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 developed using </a:t>
            </a:r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HTML, CSS, and JavaScript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 serves as a powerful and interactive platform for students to showcase their academic achievements, technical skills, personal projects, and professional aspirations. By using front-end web technologies, the portfolio is lightweight, fully responsive, and visually appealing, making it accessible across different devices and browsers without requiring backend support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LINK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571613"/>
            <a:ext cx="609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sto MT" pitchFamily="18" charset="0"/>
              </a:rPr>
              <a:t>https://github.com/dcca24aafrin-tech/M.NOORUL-AAFRIN-TNSDC-FWD-DP.git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0240"/>
            <a:ext cx="12192000" cy="485776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ctr"/>
            <a:r>
              <a:rPr lang="en-GB" sz="7200" dirty="0" smtClean="0">
                <a:solidFill>
                  <a:srgbClr val="002060"/>
                </a:solidFill>
                <a:latin typeface="Calisto MT" pitchFamily="18" charset="0"/>
                <a:cs typeface="Times New Roman" panose="02020603050405020304" pitchFamily="18" charset="0"/>
              </a:rPr>
              <a:t>STUDENT DIGITAL PORTFOLIO</a:t>
            </a:r>
            <a:endParaRPr lang="en-GB" sz="7200" dirty="0">
              <a:solidFill>
                <a:srgbClr val="002060"/>
              </a:solidFill>
              <a:latin typeface="Calisto MT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24100" y="829626"/>
            <a:ext cx="721523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381092" y="1571612"/>
            <a:ext cx="7762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There is a growing need for a simple, responsive, and user-friendly </a:t>
            </a:r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Student Digital Portfolio</a:t>
            </a: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 system that allows students to create and manage a personalized online portfolio without the need for complex backend systems or databases. By leveraging front-end web technologies like </a:t>
            </a:r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HTML</a:t>
            </a: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, </a:t>
            </a:r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CSS</a:t>
            </a: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, and </a:t>
            </a:r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JavaScript</a:t>
            </a:r>
            <a:endParaRPr lang="en-US" sz="2400" dirty="0">
              <a:solidFill>
                <a:srgbClr val="002060"/>
              </a:solidFill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024166" y="1500174"/>
            <a:ext cx="61198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A </a:t>
            </a:r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Student Digital Portfolio</a:t>
            </a: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 is an online platform that allows students to present their academic achievements, skills, personal projects, certifications, and extracurricular activities in a visually organized and professional manner. This project focuses on building a </a:t>
            </a:r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fully front-end web application</a:t>
            </a: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 using </a:t>
            </a:r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HTML</a:t>
            </a: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, </a:t>
            </a:r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CSS</a:t>
            </a: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, and </a:t>
            </a:r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JavaScript</a:t>
            </a: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, without requiring any backend or database.</a:t>
            </a:r>
            <a:endParaRPr lang="en-US" sz="2400" dirty="0">
              <a:solidFill>
                <a:srgbClr val="002060"/>
              </a:solidFill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38150" y="1643050"/>
            <a:ext cx="1145385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Students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The main users who create and manage their own digital portfolio to showcase their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Teachers / Mentors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Review student portfolios for academic evaluation and give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Recruiters / Employers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View portfolios to assess a student's qualifications for internships or jobs.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Peers / Classmates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View and learn from each other's portfolios for inspiration or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881290" y="1500174"/>
            <a:ext cx="931071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Code Editor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Example: Visual Studio Code, Sublime Text, Atom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Used to write and manage HTML, CSS, and JavaScript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Web Browser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Example: Google Chrome, Firefox, Edge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sto MT" pitchFamily="18" charset="0"/>
                <a:cs typeface="Arial" charset="0"/>
              </a:rPr>
              <a:t> For testing and previewing the portfolio.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1290" y="3643313"/>
            <a:ext cx="62627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Techniques:</a:t>
            </a:r>
          </a:p>
          <a:p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HTML (</a:t>
            </a:r>
            <a:r>
              <a:rPr lang="en-GB" sz="2400" b="1" dirty="0" err="1" smtClean="0">
                <a:solidFill>
                  <a:srgbClr val="002060"/>
                </a:solidFill>
                <a:latin typeface="Calisto MT" pitchFamily="18" charset="0"/>
              </a:rPr>
              <a:t>HyperText</a:t>
            </a:r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 </a:t>
            </a:r>
            <a:r>
              <a:rPr lang="en-GB" sz="2400" b="1" dirty="0" err="1" smtClean="0">
                <a:solidFill>
                  <a:srgbClr val="002060"/>
                </a:solidFill>
                <a:latin typeface="Calisto MT" pitchFamily="18" charset="0"/>
              </a:rPr>
              <a:t>Markup</a:t>
            </a:r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 Language)</a:t>
            </a: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/>
            </a:r>
            <a:b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</a:b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– To structure the content (e.g., headings, sections, forms, links).</a:t>
            </a:r>
          </a:p>
          <a:p>
            <a:r>
              <a:rPr lang="en-GB" sz="2400" b="1" dirty="0" smtClean="0">
                <a:solidFill>
                  <a:srgbClr val="002060"/>
                </a:solidFill>
                <a:latin typeface="Calisto MT" pitchFamily="18" charset="0"/>
              </a:rPr>
              <a:t>CSS (Cascading Style Sheets)</a:t>
            </a: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/>
            </a:r>
            <a:b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</a:b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– To style the portfolio with </a:t>
            </a:r>
            <a:r>
              <a:rPr lang="en-GB" sz="2400" dirty="0" err="1" smtClean="0">
                <a:solidFill>
                  <a:srgbClr val="002060"/>
                </a:solidFill>
                <a:latin typeface="Calisto MT" pitchFamily="18" charset="0"/>
              </a:rPr>
              <a:t>colors</a:t>
            </a:r>
            <a:r>
              <a:rPr lang="en-GB" sz="2400" dirty="0" smtClean="0">
                <a:solidFill>
                  <a:srgbClr val="002060"/>
                </a:solidFill>
                <a:latin typeface="Calisto MT" pitchFamily="18" charset="0"/>
              </a:rPr>
              <a:t>, fonts, layouts, and responsive design.</a:t>
            </a:r>
            <a:endParaRPr lang="en-GB" sz="2400" dirty="0">
              <a:solidFill>
                <a:srgbClr val="002060"/>
              </a:solidFill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381092" y="1214422"/>
            <a:ext cx="1081090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Logo or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Navigation links (Home, About, Projects, Skills, Contact)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Optional: Dark/Light mode toggle (JavaScript)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Home Section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Welcome message or tagline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Profile picture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Short introduction or role (e.g., “Computer Science Student”)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Call-to-action button (e.g.,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Vie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alisto MT" pitchFamily="18" charset="0"/>
                <a:cs typeface="Arial" charset="0"/>
              </a:rPr>
              <a:t>Header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alisto MT" pitchFamily="18" charset="0"/>
                <a:cs typeface="Arial" charset="0"/>
              </a:rPr>
              <a:t> / Navigation Bar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w My Work” or “Download Resume”)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About Section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Brief bio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Educational background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Personal interests or career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alisto MT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09522" y="1643050"/>
            <a:ext cx="1188247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Responsive Design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Works smoothly on all devices (desktop, tablet, mobile).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Implemented using CSS media queries and flexible layouts.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Navigation Bar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Fixed or scrollable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navbar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 with links to different sections (Home, About, Projects,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Smooth scrolling using JavaScript or HTML anchor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Home/Landing Section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Calisto MT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Welcome message or brief introduction.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Profile picture and background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sto MT" pitchFamily="18" charset="0"/>
                <a:cs typeface="Arial" charset="0"/>
              </a:rPr>
              <a:t>Call-to-action button (e.g., “Download Resume”).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Calisto MT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394</TotalTime>
  <Words>512</Words>
  <Application>Microsoft Office PowerPoint</Application>
  <PresentationFormat>Custom</PresentationFormat>
  <Paragraphs>85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LABPC15</cp:lastModifiedBy>
  <cp:revision>31</cp:revision>
  <dcterms:created xsi:type="dcterms:W3CDTF">2024-03-29T15:07:22Z</dcterms:created>
  <dcterms:modified xsi:type="dcterms:W3CDTF">2025-09-04T06:39:28Z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