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57250"/>
            <a:ext cx="15701466" cy="725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4"/>
              </a:lnSpc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DIGITAL PORTFOLIO</a:t>
            </a:r>
          </a:p>
          <a:p>
            <a:pPr algn="just">
              <a:lnSpc>
                <a:spcPts val="6384"/>
              </a:lnSpc>
            </a:pP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ASFAR BANU. M.B</a:t>
            </a: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﻿REGISTER NO: 24134130500122005</a:t>
            </a: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NMID: ASANM41341324213005</a:t>
            </a: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20EFE77B6D3F7B4B5E74EE5C684EFF7F</a:t>
            </a: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 BCA</a:t>
            </a:r>
          </a:p>
          <a:p>
            <a:pPr algn="just" marL="1042517" indent="-347506" lvl="2">
              <a:lnSpc>
                <a:spcPts val="6384"/>
              </a:lnSpc>
              <a:buFont typeface="Arial"/>
              <a:buChar char="⚬"/>
            </a:pPr>
            <a:r>
              <a:rPr lang="en-US" b="true" sz="45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DEEN COLLEGE OF ARTS AND SCIENCE NIDUR-KADUVANGUDI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63278" y="5737612"/>
            <a:ext cx="9810000" cy="4549388"/>
            <a:chOff x="0" y="0"/>
            <a:chExt cx="13080000" cy="60658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79985" cy="6065901"/>
            </a:xfrm>
            <a:custGeom>
              <a:avLst/>
              <a:gdLst/>
              <a:ahLst/>
              <a:cxnLst/>
              <a:rect r="r" b="b" t="t" l="l"/>
              <a:pathLst>
                <a:path h="6065901" w="13079985">
                  <a:moveTo>
                    <a:pt x="0" y="0"/>
                  </a:moveTo>
                  <a:lnTo>
                    <a:pt x="13079985" y="0"/>
                  </a:lnTo>
                  <a:lnTo>
                    <a:pt x="13079985" y="6065901"/>
                  </a:lnTo>
                  <a:lnTo>
                    <a:pt x="0" y="6065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0" t="0" r="-5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444858" y="1325124"/>
            <a:ext cx="10006226" cy="4068208"/>
            <a:chOff x="0" y="0"/>
            <a:chExt cx="13341635" cy="5424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341604" cy="5424297"/>
            </a:xfrm>
            <a:custGeom>
              <a:avLst/>
              <a:gdLst/>
              <a:ahLst/>
              <a:cxnLst/>
              <a:rect r="r" b="b" t="t" l="l"/>
              <a:pathLst>
                <a:path h="5424297" w="13341604">
                  <a:moveTo>
                    <a:pt x="0" y="0"/>
                  </a:moveTo>
                  <a:lnTo>
                    <a:pt x="13341604" y="0"/>
                  </a:lnTo>
                  <a:lnTo>
                    <a:pt x="13341604" y="5424297"/>
                  </a:lnTo>
                  <a:lnTo>
                    <a:pt x="0" y="5424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004499" y="276739"/>
            <a:ext cx="12279002" cy="190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SCREENSHOTS </a:t>
            </a:r>
          </a:p>
          <a:p>
            <a:pPr algn="ctr">
              <a:lnSpc>
                <a:spcPts val="727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5039691"/>
            <a:ext cx="11301259" cy="5127946"/>
            <a:chOff x="0" y="0"/>
            <a:chExt cx="15068345" cy="68372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068296" cy="6837299"/>
            </a:xfrm>
            <a:custGeom>
              <a:avLst/>
              <a:gdLst/>
              <a:ahLst/>
              <a:cxnLst/>
              <a:rect r="r" b="b" t="t" l="l"/>
              <a:pathLst>
                <a:path h="6837299" w="15068296">
                  <a:moveTo>
                    <a:pt x="0" y="0"/>
                  </a:moveTo>
                  <a:lnTo>
                    <a:pt x="15068296" y="0"/>
                  </a:lnTo>
                  <a:lnTo>
                    <a:pt x="15068296" y="6837299"/>
                  </a:lnTo>
                  <a:lnTo>
                    <a:pt x="0" y="68372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6" r="0" b="-55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73666" y="218249"/>
            <a:ext cx="11301259" cy="4821442"/>
            <a:chOff x="0" y="0"/>
            <a:chExt cx="15068345" cy="64285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68296" cy="6428613"/>
            </a:xfrm>
            <a:custGeom>
              <a:avLst/>
              <a:gdLst/>
              <a:ahLst/>
              <a:cxnLst/>
              <a:rect r="r" b="b" t="t" l="l"/>
              <a:pathLst>
                <a:path h="6428613" w="15068296">
                  <a:moveTo>
                    <a:pt x="0" y="0"/>
                  </a:moveTo>
                  <a:lnTo>
                    <a:pt x="15068296" y="0"/>
                  </a:lnTo>
                  <a:lnTo>
                    <a:pt x="15068296" y="6428613"/>
                  </a:lnTo>
                  <a:lnTo>
                    <a:pt x="0" y="6428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098" r="0" b="-2097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986741" y="-134916"/>
            <a:ext cx="11301259" cy="4489661"/>
            <a:chOff x="0" y="0"/>
            <a:chExt cx="15068345" cy="59862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068296" cy="5986272"/>
            </a:xfrm>
            <a:custGeom>
              <a:avLst/>
              <a:gdLst/>
              <a:ahLst/>
              <a:cxnLst/>
              <a:rect r="r" b="b" t="t" l="l"/>
              <a:pathLst>
                <a:path h="5986272" w="15068296">
                  <a:moveTo>
                    <a:pt x="0" y="0"/>
                  </a:moveTo>
                  <a:lnTo>
                    <a:pt x="15068296" y="0"/>
                  </a:lnTo>
                  <a:lnTo>
                    <a:pt x="15068296" y="5986272"/>
                  </a:lnTo>
                  <a:lnTo>
                    <a:pt x="0" y="5986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9979" r="0" b="-997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4615373"/>
            <a:ext cx="12853545" cy="5671627"/>
            <a:chOff x="0" y="0"/>
            <a:chExt cx="17138060" cy="75621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138014" cy="7562215"/>
            </a:xfrm>
            <a:custGeom>
              <a:avLst/>
              <a:gdLst/>
              <a:ahLst/>
              <a:cxnLst/>
              <a:rect r="r" b="b" t="t" l="l"/>
              <a:pathLst>
                <a:path h="7562215" w="17138014">
                  <a:moveTo>
                    <a:pt x="0" y="0"/>
                  </a:moveTo>
                  <a:lnTo>
                    <a:pt x="17138014" y="0"/>
                  </a:lnTo>
                  <a:lnTo>
                    <a:pt x="17138014" y="7562215"/>
                  </a:lnTo>
                  <a:lnTo>
                    <a:pt x="0" y="7562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56" r="0" b="-56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4221395"/>
            <a:ext cx="18288000" cy="304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Student Portfolio Website is an effective tool for students to showcase their academic journey, projects, and technical skills. It serves as a digital resume and makes a strong first impression on recruiters and faculty.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38209" y="2044243"/>
            <a:ext cx="6045552" cy="217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58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  <a:p>
            <a:pPr algn="ctr">
              <a:lnSpc>
                <a:spcPts val="82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98140" y="537204"/>
            <a:ext cx="6891720" cy="296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96"/>
              </a:lnSpc>
            </a:pPr>
            <a:r>
              <a:rPr lang="en-US" sz="80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 </a:t>
            </a:r>
          </a:p>
          <a:p>
            <a:pPr algn="ctr">
              <a:lnSpc>
                <a:spcPts val="1129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652327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https://github.com/dcca24asfar/Asfar-TNSDC-FWD-DP.git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77682" y="1199184"/>
            <a:ext cx="7532636" cy="756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9"/>
              </a:lnSpc>
            </a:pPr>
            <a:r>
              <a:rPr lang="en-US" sz="1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</a:t>
            </a:r>
          </a:p>
          <a:p>
            <a:pPr algn="ctr">
              <a:lnSpc>
                <a:spcPts val="19459"/>
              </a:lnSpc>
            </a:pPr>
            <a:r>
              <a:rPr lang="en-US" sz="1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digital </a:t>
            </a:r>
          </a:p>
          <a:p>
            <a:pPr algn="ctr">
              <a:lnSpc>
                <a:spcPts val="19459"/>
              </a:lnSpc>
            </a:pPr>
            <a:r>
              <a:rPr lang="en-US" sz="1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38401" y="1542335"/>
            <a:ext cx="9085511" cy="871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7"/>
              </a:lnSpc>
            </a:pP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☆Problem Statement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 Project Overview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 End Users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 Tools and Technologies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★ Portfolio design and Layout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✩ Features and Functionality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☆Results and Screenshots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☆Conclusion</a:t>
            </a:r>
          </a:p>
          <a:p>
            <a:pPr algn="l">
              <a:lnSpc>
                <a:spcPts val="6877"/>
              </a:lnSpc>
            </a:pPr>
            <a:r>
              <a:rPr lang="en-US" sz="49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☆Github Link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9227" y="534849"/>
            <a:ext cx="4915495" cy="17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408879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76834" y="3372400"/>
            <a:ext cx="7436743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557077"/>
            <a:ext cx="18288000" cy="375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often lack a structured digital platform to display their skills, projects, and achievements in a professional manner.</a:t>
            </a:r>
          </a:p>
          <a:p>
            <a:pPr algn="ctr">
              <a:lnSpc>
                <a:spcPts val="727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05550" y="2082343"/>
            <a:ext cx="5676900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646086" y="3757908"/>
            <a:ext cx="18288000" cy="375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responsive student digital portfolio website was developed using HTML, CSS, and JavaScript to present personal information, projects, and services clearly</a:t>
            </a:r>
          </a:p>
          <a:p>
            <a:pPr algn="ctr">
              <a:lnSpc>
                <a:spcPts val="727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22053" y="762496"/>
            <a:ext cx="12668578" cy="283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 ARE THE ﻿END USERS?</a:t>
            </a:r>
          </a:p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727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38209" y="2525244"/>
            <a:ext cx="14835389" cy="529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5"/>
              </a:lnSpc>
            </a:pPr>
            <a:r>
              <a:rPr lang="en-US" sz="42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- to showcase their academic and technical profile.</a:t>
            </a:r>
          </a:p>
          <a:p>
            <a:pPr algn="ctr">
              <a:lnSpc>
                <a:spcPts val="5905"/>
              </a:lnSpc>
            </a:pPr>
          </a:p>
          <a:p>
            <a:pPr algn="ctr">
              <a:lnSpc>
                <a:spcPts val="5905"/>
              </a:lnSpc>
            </a:pPr>
            <a:r>
              <a:rPr lang="en-US" sz="42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Recruiters/Employers - to evaluate skills and contact easily.</a:t>
            </a:r>
          </a:p>
          <a:p>
            <a:pPr algn="ctr">
              <a:lnSpc>
                <a:spcPts val="5905"/>
              </a:lnSpc>
            </a:pPr>
          </a:p>
          <a:p>
            <a:pPr algn="ctr">
              <a:lnSpc>
                <a:spcPts val="5905"/>
              </a:lnSpc>
            </a:pPr>
            <a:r>
              <a:rPr lang="en-US" sz="42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Teachers/Peers - to review and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71863" y="2082343"/>
            <a:ext cx="9344273" cy="190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</a:t>
            </a:r>
          </a:p>
          <a:p>
            <a:pPr algn="ctr">
              <a:lnSpc>
                <a:spcPts val="727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95366" y="2208053"/>
            <a:ext cx="14036348" cy="722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  <a:r>
              <a:rPr lang="en-US" sz="3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 Structure of the website.</a:t>
            </a:r>
          </a:p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  <a:r>
              <a:rPr lang="en-US" sz="3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CSS (Style.css) → Main design and layout.</a:t>
            </a:r>
          </a:p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  <a:r>
              <a:rPr lang="en-US" sz="3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CSS (style2.css) Mobile and tablet responsiveness.</a:t>
            </a:r>
          </a:p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  <a:r>
              <a:rPr lang="en-US" sz="3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JavaScript → Interactive hamburger menu for navigation.</a:t>
            </a:r>
          </a:p>
          <a:p>
            <a:pPr algn="ctr">
              <a:lnSpc>
                <a:spcPts val="5155"/>
              </a:lnSpc>
            </a:pPr>
          </a:p>
          <a:p>
            <a:pPr algn="ctr">
              <a:lnSpc>
                <a:spcPts val="515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1575" y="2082343"/>
            <a:ext cx="10864851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65613"/>
            <a:ext cx="16230600" cy="24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Sections included: Home, Portfolio, About, Services, Contact, and Footer.</a:t>
            </a: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Simple, professional design with a responsive navbar and card-based portfolio section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85" r="0" b="-78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8" r="0" b="-1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67119" y="1686421"/>
            <a:ext cx="10662097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6876" y="1724521"/>
            <a:ext cx="14794247" cy="749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6"/>
              </a:lnSpc>
            </a:pPr>
          </a:p>
          <a:p>
            <a:pPr algn="ctr">
              <a:lnSpc>
                <a:spcPts val="5866"/>
              </a:lnSpc>
            </a:pPr>
          </a:p>
          <a:p>
            <a:pPr algn="ctr">
              <a:lnSpc>
                <a:spcPts val="5866"/>
              </a:lnSpc>
            </a:pPr>
            <a:r>
              <a:rPr lang="en-US" sz="4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(works on desktop, tablet, and mobile).</a:t>
            </a:r>
          </a:p>
          <a:p>
            <a:pPr algn="ctr">
              <a:lnSpc>
                <a:spcPts val="5866"/>
              </a:lnSpc>
            </a:pPr>
          </a:p>
          <a:p>
            <a:pPr algn="ctr">
              <a:lnSpc>
                <a:spcPts val="5866"/>
              </a:lnSpc>
            </a:pPr>
            <a:r>
              <a:rPr lang="en-US" sz="4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Hamburger menu for mobile navigation.</a:t>
            </a:r>
          </a:p>
          <a:p>
            <a:pPr algn="ctr">
              <a:lnSpc>
                <a:spcPts val="5866"/>
              </a:lnSpc>
            </a:pPr>
          </a:p>
          <a:p>
            <a:pPr algn="ctr">
              <a:lnSpc>
                <a:spcPts val="5866"/>
              </a:lnSpc>
            </a:pPr>
            <a:r>
              <a:rPr lang="en-US" sz="4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 cards with images and headings.</a:t>
            </a:r>
          </a:p>
          <a:p>
            <a:pPr algn="ctr">
              <a:lnSpc>
                <a:spcPts val="5866"/>
              </a:lnSpc>
            </a:pPr>
          </a:p>
          <a:p>
            <a:pPr algn="ctr">
              <a:lnSpc>
                <a:spcPts val="5866"/>
              </a:lnSpc>
            </a:pPr>
            <a:r>
              <a:rPr lang="en-US" sz="4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form with personal details section.</a:t>
            </a:r>
          </a:p>
          <a:p>
            <a:pPr algn="ctr">
              <a:lnSpc>
                <a:spcPts val="586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DAGx7RX9K6k</dc:identifier>
  <dcterms:modified xsi:type="dcterms:W3CDTF">2011-08-01T06:04:30Z</dcterms:modified>
  <cp:revision>1</cp:revision>
  <dc:title>Student digital portfolio</dc:title>
</cp:coreProperties>
</file>