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AE67-E902-0223-F1D6-52D4FDD4D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2842445" y="963542"/>
            <a:ext cx="7825554" cy="158822"/>
          </a:xfrm>
        </p:spPr>
        <p:txBody>
          <a:bodyPr>
            <a:normAutofit fontScale="90000"/>
          </a:bodyPr>
          <a:lstStyle/>
          <a:p>
            <a:r>
              <a:rPr lang="en-GB"/>
              <a:t>Digital portfolio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58151-EDFA-BC7A-FCAF-67B6DC2FD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Student name: </a:t>
            </a:r>
            <a:r>
              <a:rPr lang="en-GB" dirty="0" err="1"/>
              <a:t>masiha</a:t>
            </a:r>
            <a:r>
              <a:rPr lang="en-GB" dirty="0"/>
              <a:t> begum</a:t>
            </a:r>
          </a:p>
          <a:p>
            <a:r>
              <a:rPr lang="en-GB" dirty="0"/>
              <a:t>Register no and </a:t>
            </a:r>
            <a:r>
              <a:rPr lang="en-GB" err="1"/>
              <a:t>nmid</a:t>
            </a:r>
            <a:r>
              <a:rPr lang="en-GB"/>
              <a:t>:24134130500122008</a:t>
            </a:r>
            <a:endParaRPr lang="en-GB" dirty="0"/>
          </a:p>
          <a:p>
            <a:r>
              <a:rPr lang="en-GB" dirty="0"/>
              <a:t>Department: 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Bca</a:t>
            </a:r>
            <a:r>
              <a:rPr lang="en-GB" dirty="0"/>
              <a:t>(computer application)</a:t>
            </a:r>
          </a:p>
          <a:p>
            <a:r>
              <a:rPr lang="en-GB" dirty="0"/>
              <a:t>College: </a:t>
            </a:r>
            <a:r>
              <a:rPr lang="en-GB" dirty="0" err="1"/>
              <a:t>deen</a:t>
            </a:r>
            <a:r>
              <a:rPr lang="en-GB" dirty="0"/>
              <a:t> college of arts and science  and </a:t>
            </a:r>
            <a:r>
              <a:rPr lang="en-GB" dirty="0" err="1"/>
              <a:t>annamalai</a:t>
            </a:r>
            <a:r>
              <a:rPr lang="en-GB" dirty="0"/>
              <a:t>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9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29F4-FF7B-7248-3DE9-77F3CA7A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7AD0-5741-B6A9-B37B-A1B764FC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A portfolio is an important tool to showcase skills, achievements, and experiences. It reflects personal growth, creativity, and learning. By organizing work in a clear and structured way, a portfolio helps in presenting strengths to teachers, employers, or anyone interested. Overall, it acts as a bridge between knowledge gained and future opportunity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16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078-BC9D-9C78-EEDD-E339DCD6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Guthub</a:t>
            </a:r>
            <a:r>
              <a:rPr lang="en-GB"/>
              <a:t> link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34A7-F2DC-427A-3427-10B93DE0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592631"/>
          </a:xfrm>
        </p:spPr>
        <p:txBody>
          <a:bodyPr/>
          <a:lstStyle/>
          <a:p>
            <a:r>
              <a:rPr lang="en-GB" dirty="0"/>
              <a:t>https://github.com/dcca24masiha-a11y/Masiha-begum--TNSDC-FWD-DP.git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6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E67A-39B7-4E1F-6552-5BB15307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92" y="517904"/>
            <a:ext cx="4372066" cy="1373044"/>
          </a:xfrm>
        </p:spPr>
        <p:txBody>
          <a:bodyPr/>
          <a:lstStyle/>
          <a:p>
            <a:r>
              <a:rPr lang="en-GB"/>
              <a:t>Project title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B457-DF20-B7CA-AD88-E153A442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341" y="2189266"/>
            <a:ext cx="9905999" cy="3541714"/>
          </a:xfrm>
        </p:spPr>
        <p:txBody>
          <a:bodyPr/>
          <a:lstStyle/>
          <a:p>
            <a:r>
              <a:rPr lang="en-GB"/>
              <a:t>Digital portfolio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FD64-FF4B-AAE6-5679-6CF91C1E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094" y="368412"/>
            <a:ext cx="9849125" cy="1619481"/>
          </a:xfrm>
        </p:spPr>
        <p:txBody>
          <a:bodyPr/>
          <a:lstStyle/>
          <a:p>
            <a:r>
              <a:rPr lang="en-GB" dirty="0" err="1"/>
              <a:t>Adenda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AE83-B371-460A-3D22-785DA054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886" y="2098112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Problem statement </a:t>
            </a:r>
          </a:p>
          <a:p>
            <a:r>
              <a:rPr lang="en-GB" dirty="0"/>
              <a:t>Project overview </a:t>
            </a:r>
          </a:p>
          <a:p>
            <a:r>
              <a:rPr lang="en-GB" dirty="0"/>
              <a:t>End users</a:t>
            </a:r>
          </a:p>
          <a:p>
            <a:r>
              <a:rPr lang="en-GB" dirty="0"/>
              <a:t>Tools and technologies</a:t>
            </a:r>
          </a:p>
          <a:p>
            <a:r>
              <a:rPr lang="en-GB" dirty="0"/>
              <a:t>Portfolio design layout</a:t>
            </a:r>
          </a:p>
          <a:p>
            <a:r>
              <a:rPr lang="en-GB" dirty="0"/>
              <a:t>Results and screenshot</a:t>
            </a:r>
          </a:p>
          <a:p>
            <a:r>
              <a:rPr lang="en-GB" dirty="0"/>
              <a:t>Conclusion</a:t>
            </a:r>
          </a:p>
          <a:p>
            <a:r>
              <a:rPr lang="en-GB" dirty="0" err="1"/>
              <a:t>Github</a:t>
            </a:r>
            <a:r>
              <a:rPr lang="en-GB" dirty="0"/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5E45-ED5D-7C95-4348-F9199477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729" y="0"/>
            <a:ext cx="7855682" cy="1336913"/>
          </a:xfrm>
        </p:spPr>
        <p:txBody>
          <a:bodyPr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DBDB-A8E5-0D84-8359-08B7C796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818683"/>
            <a:ext cx="9746631" cy="2682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problem statement is a clear description of the issue that needs to be addressed. It explains the gap between the current situation and the desired outcome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40B5-7604-98EB-10A2-124367B4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the 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F710-A6CF-95B1-44F1-BB99D9EE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93" y="1978492"/>
            <a:ext cx="9905999" cy="3541714"/>
          </a:xfrm>
        </p:spPr>
        <p:txBody>
          <a:bodyPr>
            <a:normAutofit/>
          </a:bodyPr>
          <a:lstStyle/>
          <a:p>
            <a:r>
              <a:rPr lang="en-GB" dirty="0"/>
              <a:t>An </a:t>
            </a:r>
            <a:r>
              <a:rPr lang="en-GB" b="1" dirty="0"/>
              <a:t>end user</a:t>
            </a:r>
            <a:r>
              <a:rPr lang="en-GB" dirty="0"/>
              <a:t> is the </a:t>
            </a:r>
            <a:r>
              <a:rPr lang="en-GB" b="1" dirty="0"/>
              <a:t>person who ultimately uses a product, service, or system</a:t>
            </a:r>
            <a:r>
              <a:rPr lang="en-GB" dirty="0"/>
              <a:t>.</a:t>
            </a:r>
          </a:p>
          <a:p>
            <a:r>
              <a:rPr lang="en-GB" dirty="0"/>
              <a:t>They are the final consumers in the chain of product development and delivery.</a:t>
            </a:r>
          </a:p>
          <a:p>
            <a:r>
              <a:rPr lang="en-GB" dirty="0"/>
              <a:t>End users may not be the people who purchase, install, or maintain the system, but they are the ones who actually interact with and benefit from it</a:t>
            </a:r>
          </a:p>
        </p:txBody>
      </p:sp>
    </p:spTree>
    <p:extLst>
      <p:ext uri="{BB962C8B-B14F-4D97-AF65-F5344CB8AC3E}">
        <p14:creationId xmlns:p14="http://schemas.microsoft.com/office/powerpoint/2010/main" val="17653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E4D0-0FC6-671C-F496-AF87503B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techniques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7B52-1222-82E1-28AD-34E747B2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832" y="1852027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b="1" dirty="0"/>
              <a:t>🔧 Tools</a:t>
            </a:r>
          </a:p>
          <a:p>
            <a:r>
              <a:rPr lang="en-GB" dirty="0"/>
              <a:t>These are </a:t>
            </a:r>
            <a:r>
              <a:rPr lang="en-GB" b="1" dirty="0"/>
              <a:t>instruments, software, or applications</a:t>
            </a:r>
            <a:r>
              <a:rPr lang="en-GB" dirty="0"/>
              <a:t> used to complete a task.</a:t>
            </a:r>
            <a:br>
              <a:rPr lang="en-GB" dirty="0"/>
            </a:br>
            <a:r>
              <a:rPr lang="en-GB" dirty="0"/>
              <a:t>Examples:</a:t>
            </a:r>
          </a:p>
          <a:p>
            <a:r>
              <a:rPr lang="en-GB" b="1" dirty="0"/>
              <a:t>Software Development</a:t>
            </a:r>
            <a:r>
              <a:rPr lang="en-GB" dirty="0"/>
              <a:t> → VS Code, Git, Eclipse</a:t>
            </a:r>
          </a:p>
          <a:p>
            <a:r>
              <a:rPr lang="en-GB" b="1" dirty="0"/>
              <a:t>Project Management</a:t>
            </a:r>
            <a:r>
              <a:rPr lang="en-GB" dirty="0"/>
              <a:t> → MS Project, Jira, Trello</a:t>
            </a:r>
          </a:p>
          <a:p>
            <a:r>
              <a:rPr lang="en-GB" b="1" dirty="0"/>
              <a:t>Data Analysis</a:t>
            </a:r>
            <a:r>
              <a:rPr lang="en-GB" dirty="0"/>
              <a:t> → Excel, Python, R, Power BI</a:t>
            </a:r>
          </a:p>
          <a:p>
            <a:r>
              <a:rPr lang="en-GB" b="1" dirty="0"/>
              <a:t>Design</a:t>
            </a:r>
            <a:r>
              <a:rPr lang="en-GB" dirty="0"/>
              <a:t> → Photoshop, </a:t>
            </a:r>
            <a:r>
              <a:rPr lang="en-GB" dirty="0" err="1"/>
              <a:t>Figma</a:t>
            </a:r>
            <a:r>
              <a:rPr lang="en-GB" dirty="0"/>
              <a:t>, auto card</a:t>
            </a:r>
          </a:p>
        </p:txBody>
      </p:sp>
    </p:spTree>
    <p:extLst>
      <p:ext uri="{BB962C8B-B14F-4D97-AF65-F5344CB8AC3E}">
        <p14:creationId xmlns:p14="http://schemas.microsoft.com/office/powerpoint/2010/main" val="35035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A65A-5B93-7A04-B0BB-1BE88CB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design </a:t>
            </a:r>
            <a:r>
              <a:rPr lang="en-GB"/>
              <a:t>and layout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8BCD-E1B2-EBE8-935B-5BEA05C8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55" y="1987303"/>
            <a:ext cx="9060109" cy="119578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1. Header / Introduction</a:t>
            </a:r>
          </a:p>
          <a:p>
            <a:r>
              <a:rPr lang="en-GB" dirty="0"/>
              <a:t>Name</a:t>
            </a:r>
          </a:p>
          <a:p>
            <a:r>
              <a:rPr lang="en-GB" dirty="0"/>
              <a:t>Course / Profession (e.g., "Computer Science Student")</a:t>
            </a:r>
          </a:p>
          <a:p>
            <a:r>
              <a:rPr lang="en-GB" dirty="0"/>
              <a:t>A short tagline (e.g., </a:t>
            </a:r>
            <a:r>
              <a:rPr lang="en-GB" i="1" dirty="0"/>
              <a:t>"Passionate about coding and problem-solving"</a:t>
            </a:r>
            <a:r>
              <a:rPr lang="en-GB" dirty="0"/>
              <a:t>)</a:t>
            </a:r>
          </a:p>
          <a:p>
            <a:r>
              <a:rPr lang="en-GB" b="1" dirty="0"/>
              <a:t>2. About Me</a:t>
            </a:r>
          </a:p>
          <a:p>
            <a:r>
              <a:rPr lang="en-GB" dirty="0"/>
              <a:t>3–4 lines about yourself (interests Skills goals)</a:t>
            </a:r>
          </a:p>
        </p:txBody>
      </p:sp>
    </p:spTree>
    <p:extLst>
      <p:ext uri="{BB962C8B-B14F-4D97-AF65-F5344CB8AC3E}">
        <p14:creationId xmlns:p14="http://schemas.microsoft.com/office/powerpoint/2010/main" val="268825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51FD-A5B3-C722-009C-34DDC63B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and functionality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E29F-11F5-569B-8FFF-D304E31E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Features</a:t>
            </a:r>
          </a:p>
          <a:p>
            <a:r>
              <a:rPr lang="en-GB" b="1" dirty="0"/>
              <a:t>Home Page</a:t>
            </a:r>
            <a:r>
              <a:rPr lang="en-GB" dirty="0"/>
              <a:t> – Brief introduction about the student/person.</a:t>
            </a:r>
          </a:p>
          <a:p>
            <a:r>
              <a:rPr lang="en-GB" b="1" dirty="0"/>
              <a:t>About Me</a:t>
            </a:r>
            <a:r>
              <a:rPr lang="en-GB" dirty="0"/>
              <a:t> – Short background, skills, and interests.</a:t>
            </a:r>
          </a:p>
          <a:p>
            <a:r>
              <a:rPr lang="en-GB" b="1" dirty="0"/>
              <a:t>Projects/Work</a:t>
            </a:r>
            <a:r>
              <a:rPr lang="en-GB" dirty="0"/>
              <a:t> – Showcase of projects, assignments, or achievements.</a:t>
            </a:r>
          </a:p>
          <a:p>
            <a:r>
              <a:rPr lang="en-GB" b="1" dirty="0"/>
              <a:t>Functionality</a:t>
            </a:r>
          </a:p>
          <a:p>
            <a:r>
              <a:rPr lang="en-GB" b="1" dirty="0"/>
              <a:t>Navigation Menu</a:t>
            </a:r>
            <a:r>
              <a:rPr lang="en-GB" dirty="0"/>
              <a:t> – Easy links to all sections.</a:t>
            </a:r>
          </a:p>
          <a:p>
            <a:r>
              <a:rPr lang="en-GB" b="1" dirty="0"/>
              <a:t>Responsive Design</a:t>
            </a:r>
            <a:r>
              <a:rPr lang="en-GB" dirty="0"/>
              <a:t> – Works on mobile, tablet, and computer.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5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D591-CC80-6131-4C24-5E332BFE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screenshots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B72961-4201-B0FF-E1CD-686AF8CF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40" y="1674276"/>
            <a:ext cx="2352506" cy="5183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96415-80F5-27F7-9766-7FF3E004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674276"/>
            <a:ext cx="2199443" cy="4956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7FDD8D-33CC-D17A-031D-763B4FBAB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270" y="1674276"/>
            <a:ext cx="2569127" cy="50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67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Digital portfolio</vt:lpstr>
      <vt:lpstr>Project title </vt:lpstr>
      <vt:lpstr>Adenda</vt:lpstr>
      <vt:lpstr>Problem statement</vt:lpstr>
      <vt:lpstr>Who are the end users</vt:lpstr>
      <vt:lpstr>Tools and techniques </vt:lpstr>
      <vt:lpstr>Portfolio design and layout</vt:lpstr>
      <vt:lpstr>Features and functionality </vt:lpstr>
      <vt:lpstr>Results and screenshots</vt:lpstr>
      <vt:lpstr>Conclusion </vt:lpstr>
      <vt:lpstr>Guthub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Masiha Ishaq</dc:creator>
  <cp:lastModifiedBy>Masiha Ishaq</cp:lastModifiedBy>
  <cp:revision>11</cp:revision>
  <dcterms:created xsi:type="dcterms:W3CDTF">2025-09-03T13:52:04Z</dcterms:created>
  <dcterms:modified xsi:type="dcterms:W3CDTF">2025-09-06T14:34:03Z</dcterms:modified>
</cp:coreProperties>
</file>