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Arial" charset="1" panose="020B0502020202020204"/>
      <p:regular r:id="rId23"/>
    </p:embeddedFont>
    <p:embeddedFont>
      <p:font typeface="Trebuchet MS Bold" charset="1" panose="020B0703020202020204"/>
      <p:regular r:id="rId25"/>
    </p:embeddedFont>
    <p:embeddedFont>
      <p:font typeface="Times New Roman" charset="1" panose="02030502070405020303"/>
      <p:regular r:id="rId27"/>
    </p:embeddedFont>
    <p:embeddedFont>
      <p:font typeface="Canva Sans Bold" charset="1" panose="020B0803030501040103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notesSlides/notesSlide2.xml" Type="http://schemas.openxmlformats.org/officeDocument/2006/relationships/notesSlide"/><Relationship Id="rId25" Target="fonts/font25.fntdata" Type="http://schemas.openxmlformats.org/officeDocument/2006/relationships/font"/><Relationship Id="rId26" Target="notesSlides/notesSlide3.xml" Type="http://schemas.openxmlformats.org/officeDocument/2006/relationships/notesSlide"/><Relationship Id="rId27" Target="fonts/font27.fntdata" Type="http://schemas.openxmlformats.org/officeDocument/2006/relationships/font"/><Relationship Id="rId28" Target="notesSlides/notesSlide4.xml" Type="http://schemas.openxmlformats.org/officeDocument/2006/relationships/notesSlide"/><Relationship Id="rId29" Target="notesSlides/notesSlide5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6.xml" Type="http://schemas.openxmlformats.org/officeDocument/2006/relationships/notesSlide"/><Relationship Id="rId31" Target="notesSlides/notesSlide7.xml" Type="http://schemas.openxmlformats.org/officeDocument/2006/relationships/notesSlide"/><Relationship Id="rId32" Target="notesSlides/notesSlide8.xml" Type="http://schemas.openxmlformats.org/officeDocument/2006/relationships/notesSlide"/><Relationship Id="rId33" Target="notesSlides/notesSlide9.xml" Type="http://schemas.openxmlformats.org/officeDocument/2006/relationships/notesSlide"/><Relationship Id="rId34" Target="notesSlides/notesSlide10.xml" Type="http://schemas.openxmlformats.org/officeDocument/2006/relationships/notesSlide"/><Relationship Id="rId35" Target="notesSlides/notesSlide11.xml" Type="http://schemas.openxmlformats.org/officeDocument/2006/relationships/notesSlide"/><Relationship Id="rId36" Target="notesSlides/notesSlide12.xml" Type="http://schemas.openxmlformats.org/officeDocument/2006/relationships/notesSlide"/><Relationship Id="rId37" Target="fonts/font37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6.jpeg" Type="http://schemas.openxmlformats.org/officeDocument/2006/relationships/image"/><Relationship Id="rId4" Target="../media/image17.jpeg" Type="http://schemas.openxmlformats.org/officeDocument/2006/relationships/image"/><Relationship Id="rId5" Target="../media/image1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3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6.png" Type="http://schemas.openxmlformats.org/officeDocument/2006/relationships/image"/><Relationship Id="rId9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1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4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54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529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2745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2745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3924900" y="-49238"/>
            <a:ext cx="11444400" cy="157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Student 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-133333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55"/>
            <a:ext cx="226800" cy="29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730337" y="4341712"/>
            <a:ext cx="11261550" cy="5105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Student Name: M.Naseema banu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Register No &amp; NMID: 24134130500122011/ NMID:asanm41341324213011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Department: BCA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College/university:Deen college of arts and science/annamalai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54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529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2745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2745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690956"/>
            <a:ext cx="2660400" cy="28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94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-2857"/>
              </a:stretch>
            </a:blip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4257675" y="2433083"/>
            <a:ext cx="4938713" cy="7768189"/>
          </a:xfrm>
          <a:custGeom>
            <a:avLst/>
            <a:gdLst/>
            <a:ahLst/>
            <a:cxnLst/>
            <a:rect r="r" b="b" t="t" l="l"/>
            <a:pathLst>
              <a:path h="7768189" w="4938713">
                <a:moveTo>
                  <a:pt x="0" y="0"/>
                </a:moveTo>
                <a:lnTo>
                  <a:pt x="4938713" y="0"/>
                </a:lnTo>
                <a:lnTo>
                  <a:pt x="4938713" y="7768189"/>
                </a:lnTo>
                <a:lnTo>
                  <a:pt x="0" y="77681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011" r="-12300" b="-24898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9653588" y="2543175"/>
            <a:ext cx="5119113" cy="7037392"/>
          </a:xfrm>
          <a:custGeom>
            <a:avLst/>
            <a:gdLst/>
            <a:ahLst/>
            <a:cxnLst/>
            <a:rect r="r" b="b" t="t" l="l"/>
            <a:pathLst>
              <a:path h="7037392" w="5119113">
                <a:moveTo>
                  <a:pt x="0" y="0"/>
                </a:moveTo>
                <a:lnTo>
                  <a:pt x="5119112" y="0"/>
                </a:lnTo>
                <a:lnTo>
                  <a:pt x="5119112" y="7037392"/>
                </a:lnTo>
                <a:lnTo>
                  <a:pt x="0" y="70373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2555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109662" y="989382"/>
            <a:ext cx="12720600" cy="99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6915827" y="9707455"/>
            <a:ext cx="342900" cy="29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54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529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2745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2745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133333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41"/>
            <a:ext cx="6867900" cy="113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55"/>
            <a:ext cx="342900" cy="29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706038" y="3025125"/>
            <a:ext cx="10670700" cy="573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Student Portfolio Website allows students to showcase their skills interactively.</a:t>
            </a:r>
          </a:p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 enhances job opportunities, freelancing prospects, and academic recognition.</a:t>
            </a:r>
          </a:p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Future improvements: Add blog section, integrate backend with Node.js.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54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529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2745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2745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824734" y="519307"/>
            <a:ext cx="8464800" cy="196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60"/>
              </a:lnSpc>
            </a:pPr>
            <a:r>
              <a:rPr lang="en-US" sz="10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Link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24734" y="4772311"/>
            <a:ext cx="14638533" cy="1449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7"/>
              </a:lnSpc>
            </a:pPr>
            <a:r>
              <a:rPr lang="en-US" sz="41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https://github.com/dcca24naseema-banu/Naseema-TNSDC-FWD-DP.git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109662" y="1251416"/>
            <a:ext cx="5864400" cy="101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-133333" b="0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-248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7030127" y="9707455"/>
            <a:ext cx="226800" cy="29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09312" y="3022500"/>
            <a:ext cx="12715500" cy="245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Student Portfolio Website (HTML, CSS, JavaScript)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45200" cy="10287000"/>
            <a:chOff x="0" y="0"/>
            <a:chExt cx="249936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936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93600">
                  <a:moveTo>
                    <a:pt x="249936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93600" y="13716000"/>
                  </a:lnTo>
                  <a:lnTo>
                    <a:pt x="249936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690956"/>
            <a:ext cx="2660400" cy="28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94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-248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-6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57"/>
            <a:ext cx="3535650" cy="1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55"/>
            <a:ext cx="226800" cy="29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36" y="1560374"/>
            <a:ext cx="7360950" cy="720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</a:p>
          <a:p>
            <a:pPr algn="l" marL="493395" indent="-24669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493395" indent="-24669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493395" indent="-24669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493395" indent="-24669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493395" indent="-24669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493395" indent="-24669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493395" indent="-24669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493395" indent="-24669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493395" indent="-24669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246698" indent="-123349" lvl="1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54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529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2745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2745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7" cy="4886325"/>
            <a:chOff x="0" y="0"/>
            <a:chExt cx="5524502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42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57"/>
            <a:ext cx="8455500" cy="101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133333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55"/>
            <a:ext cx="226800" cy="29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857112" y="4204125"/>
            <a:ext cx="10849800" cy="573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often rely on traditional resumes, which are static and limited in showcasing skills, projects, and achievements.</a:t>
            </a:r>
          </a:p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student portfolio website provides an interactive, professional, and accessible platform for recruiters, teachers, and collaborators.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54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529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2745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2745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51416"/>
            <a:ext cx="7895250" cy="101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133333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55"/>
            <a:ext cx="226800" cy="29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615425" y="3025125"/>
            <a:ext cx="9822900" cy="573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is a responsive personal portfolio website designed for students.</a:t>
            </a:r>
          </a:p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contains sections like About Me, Skills, Projects, Resume, and Contact.</a:t>
            </a:r>
          </a:p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website is built with HTML, CSS, and JavaScript and is hosted online for easy acces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54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529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2745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2745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65"/>
            <a:ext cx="7521750" cy="77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55"/>
            <a:ext cx="226800" cy="29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735475" y="3500438"/>
            <a:ext cx="11474850" cy="642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(to showcase skills &amp; projects)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Recruiters (to evaluate candidates)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Freelancers (to attract clients)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Universities / Professors (for academic evaluation)</a:t>
            </a:r>
          </a:p>
          <a:p>
            <a:pPr algn="l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54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529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2745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2745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27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27"/>
            <a:ext cx="14644800" cy="85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133333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55"/>
            <a:ext cx="226800" cy="29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320525" y="3255075"/>
            <a:ext cx="8603400" cy="78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Frontend: HTML5, CSS3, JavaScript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Hosting: GitHub Pages / Netlify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Design: Figma / Canva (wireframes)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Control: Git &amp; GitHub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54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529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2745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2745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133333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55"/>
            <a:ext cx="342900" cy="29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21"/>
            <a:ext cx="13192200" cy="939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3157800" y="3402675"/>
            <a:ext cx="10781400" cy="642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Clean, minimalist slide design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Diagrams for system architecture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Screenshots of prototype dashboards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 separation of sections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54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529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2745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2745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1800" cy="115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955824" y="3255075"/>
            <a:ext cx="11238150" cy="78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Real-time waste bin monitoring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Automated alerts for collection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AI-based route optimization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Mobile app for municipal staff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Analytics dashboard for admins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DAGxpsmw44E</dc:identifier>
  <dcterms:modified xsi:type="dcterms:W3CDTF">2011-08-01T06:04:30Z</dcterms:modified>
  <cp:revision>1</cp:revision>
  <dc:title>PPT FWD TNSDC 2025.pptx</dc:title>
</cp:coreProperties>
</file>