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nva Sans" charset="1" panose="020B0503030501040103"/>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jpe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78811" y="195215"/>
            <a:ext cx="11009784" cy="1824287"/>
          </a:xfrm>
          <a:prstGeom prst="rect">
            <a:avLst/>
          </a:prstGeom>
        </p:spPr>
        <p:txBody>
          <a:bodyPr anchor="t" rtlCol="false" tIns="0" lIns="0" bIns="0" rIns="0">
            <a:spAutoFit/>
          </a:bodyPr>
          <a:lstStyle/>
          <a:p>
            <a:pPr algn="l">
              <a:lnSpc>
                <a:spcPts val="14948"/>
              </a:lnSpc>
              <a:spcBef>
                <a:spcPct val="0"/>
              </a:spcBef>
            </a:pPr>
            <a:r>
              <a:rPr lang="en-US" sz="10677">
                <a:solidFill>
                  <a:srgbClr val="661414"/>
                </a:solidFill>
                <a:latin typeface="Canva Sans"/>
                <a:ea typeface="Canva Sans"/>
                <a:cs typeface="Canva Sans"/>
                <a:sym typeface="Canva Sans"/>
              </a:rPr>
              <a:t>Digital portfolio :</a:t>
            </a:r>
          </a:p>
        </p:txBody>
      </p:sp>
      <p:sp>
        <p:nvSpPr>
          <p:cNvPr name="TextBox 11" id="11"/>
          <p:cNvSpPr txBox="true"/>
          <p:nvPr/>
        </p:nvSpPr>
        <p:spPr>
          <a:xfrm rot="0">
            <a:off x="678811" y="2722524"/>
            <a:ext cx="17609189" cy="6139180"/>
          </a:xfrm>
          <a:prstGeom prst="rect">
            <a:avLst/>
          </a:prstGeom>
        </p:spPr>
        <p:txBody>
          <a:bodyPr anchor="t" rtlCol="false" tIns="0" lIns="0" bIns="0" rIns="0">
            <a:spAutoFit/>
          </a:bodyPr>
          <a:lstStyle/>
          <a:p>
            <a:pPr algn="l">
              <a:lnSpc>
                <a:spcPts val="8119"/>
              </a:lnSpc>
            </a:pPr>
            <a:r>
              <a:rPr lang="en-US" sz="5799">
                <a:solidFill>
                  <a:srgbClr val="661414"/>
                </a:solidFill>
                <a:latin typeface="DM Sans"/>
                <a:ea typeface="DM Sans"/>
                <a:cs typeface="DM Sans"/>
                <a:sym typeface="DM Sans"/>
              </a:rPr>
              <a:t>Name: Rahiya Fathima.F</a:t>
            </a:r>
          </a:p>
          <a:p>
            <a:pPr algn="l">
              <a:lnSpc>
                <a:spcPts val="8119"/>
              </a:lnSpc>
            </a:pPr>
            <a:r>
              <a:rPr lang="en-US" sz="5799">
                <a:solidFill>
                  <a:srgbClr val="661414"/>
                </a:solidFill>
                <a:latin typeface="DM Sans"/>
                <a:ea typeface="DM Sans"/>
                <a:cs typeface="DM Sans"/>
                <a:sym typeface="DM Sans"/>
              </a:rPr>
              <a:t>NMID: FD80785B6F6E71ABC52484BAD3D39B36/ asanm41341324213016</a:t>
            </a:r>
          </a:p>
          <a:p>
            <a:pPr algn="l">
              <a:lnSpc>
                <a:spcPts val="8119"/>
              </a:lnSpc>
            </a:pPr>
            <a:r>
              <a:rPr lang="en-US" sz="5799">
                <a:solidFill>
                  <a:srgbClr val="661414"/>
                </a:solidFill>
                <a:latin typeface="DM Sans"/>
                <a:ea typeface="DM Sans"/>
                <a:cs typeface="DM Sans"/>
                <a:sym typeface="DM Sans"/>
              </a:rPr>
              <a:t>Register no:24134130500122016</a:t>
            </a:r>
          </a:p>
          <a:p>
            <a:pPr algn="l">
              <a:lnSpc>
                <a:spcPts val="8119"/>
              </a:lnSpc>
            </a:pPr>
            <a:r>
              <a:rPr lang="en-US" sz="5799">
                <a:solidFill>
                  <a:srgbClr val="661414"/>
                </a:solidFill>
                <a:latin typeface="DM Sans"/>
                <a:ea typeface="DM Sans"/>
                <a:cs typeface="DM Sans"/>
                <a:sym typeface="DM Sans"/>
              </a:rPr>
              <a:t>Department: BCA </a:t>
            </a:r>
          </a:p>
          <a:p>
            <a:pPr algn="l">
              <a:lnSpc>
                <a:spcPts val="8119"/>
              </a:lnSpc>
              <a:spcBef>
                <a:spcPct val="0"/>
              </a:spcBef>
            </a:pPr>
            <a:r>
              <a:rPr lang="en-US" sz="5799">
                <a:solidFill>
                  <a:srgbClr val="661414"/>
                </a:solidFill>
                <a:latin typeface="DM Sans"/>
                <a:ea typeface="DM Sans"/>
                <a:cs typeface="DM Sans"/>
                <a:sym typeface="DM Sans"/>
              </a:rPr>
              <a:t>college: Deen college of arts and science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0" y="1707092"/>
            <a:ext cx="3817204" cy="8930216"/>
          </a:xfrm>
          <a:custGeom>
            <a:avLst/>
            <a:gdLst/>
            <a:ahLst/>
            <a:cxnLst/>
            <a:rect r="r" b="b" t="t" l="l"/>
            <a:pathLst>
              <a:path h="8930216" w="3817204">
                <a:moveTo>
                  <a:pt x="0" y="0"/>
                </a:moveTo>
                <a:lnTo>
                  <a:pt x="3817204" y="0"/>
                </a:lnTo>
                <a:lnTo>
                  <a:pt x="3817204" y="8930216"/>
                </a:lnTo>
                <a:lnTo>
                  <a:pt x="0" y="8930216"/>
                </a:lnTo>
                <a:lnTo>
                  <a:pt x="0" y="0"/>
                </a:lnTo>
                <a:close/>
              </a:path>
            </a:pathLst>
          </a:custGeom>
          <a:blipFill>
            <a:blip r:embed="rId10"/>
            <a:stretch>
              <a:fillRect l="-5467" t="-5374" r="-5467" b="0"/>
            </a:stretch>
          </a:blipFill>
        </p:spPr>
      </p:sp>
      <p:sp>
        <p:nvSpPr>
          <p:cNvPr name="Freeform 11" id="11"/>
          <p:cNvSpPr/>
          <p:nvPr/>
        </p:nvSpPr>
        <p:spPr>
          <a:xfrm flipH="false" flipV="false" rot="0">
            <a:off x="6433913" y="1487783"/>
            <a:ext cx="4151868" cy="8930216"/>
          </a:xfrm>
          <a:custGeom>
            <a:avLst/>
            <a:gdLst/>
            <a:ahLst/>
            <a:cxnLst/>
            <a:rect r="r" b="b" t="t" l="l"/>
            <a:pathLst>
              <a:path h="8930216" w="4151868">
                <a:moveTo>
                  <a:pt x="0" y="0"/>
                </a:moveTo>
                <a:lnTo>
                  <a:pt x="4151868" y="0"/>
                </a:lnTo>
                <a:lnTo>
                  <a:pt x="4151868" y="8930216"/>
                </a:lnTo>
                <a:lnTo>
                  <a:pt x="0" y="8930216"/>
                </a:lnTo>
                <a:lnTo>
                  <a:pt x="0" y="0"/>
                </a:lnTo>
                <a:close/>
              </a:path>
            </a:pathLst>
          </a:custGeom>
          <a:blipFill>
            <a:blip r:embed="rId11"/>
            <a:stretch>
              <a:fillRect l="0" t="-3316" r="0" b="0"/>
            </a:stretch>
          </a:blipFill>
        </p:spPr>
      </p:sp>
      <p:sp>
        <p:nvSpPr>
          <p:cNvPr name="Freeform 12" id="12"/>
          <p:cNvSpPr/>
          <p:nvPr/>
        </p:nvSpPr>
        <p:spPr>
          <a:xfrm flipH="false" flipV="false" rot="0">
            <a:off x="13202490" y="1707092"/>
            <a:ext cx="4056810" cy="8491598"/>
          </a:xfrm>
          <a:custGeom>
            <a:avLst/>
            <a:gdLst/>
            <a:ahLst/>
            <a:cxnLst/>
            <a:rect r="r" b="b" t="t" l="l"/>
            <a:pathLst>
              <a:path h="8491598" w="4056810">
                <a:moveTo>
                  <a:pt x="0" y="0"/>
                </a:moveTo>
                <a:lnTo>
                  <a:pt x="4056810" y="0"/>
                </a:lnTo>
                <a:lnTo>
                  <a:pt x="4056810" y="8491598"/>
                </a:lnTo>
                <a:lnTo>
                  <a:pt x="0" y="8491598"/>
                </a:lnTo>
                <a:lnTo>
                  <a:pt x="0" y="0"/>
                </a:lnTo>
                <a:close/>
              </a:path>
            </a:pathLst>
          </a:custGeom>
          <a:blipFill>
            <a:blip r:embed="rId12"/>
            <a:stretch>
              <a:fillRect l="0" t="-2152" r="0" b="-4012"/>
            </a:stretch>
          </a:blipFill>
        </p:spPr>
      </p:sp>
      <p:sp>
        <p:nvSpPr>
          <p:cNvPr name="TextBox 13" id="13"/>
          <p:cNvSpPr txBox="true"/>
          <p:nvPr/>
        </p:nvSpPr>
        <p:spPr>
          <a:xfrm rot="0">
            <a:off x="678811" y="335123"/>
            <a:ext cx="11634312" cy="2768036"/>
          </a:xfrm>
          <a:prstGeom prst="rect">
            <a:avLst/>
          </a:prstGeom>
        </p:spPr>
        <p:txBody>
          <a:bodyPr anchor="t" rtlCol="false" tIns="0" lIns="0" bIns="0" rIns="0">
            <a:spAutoFit/>
          </a:bodyPr>
          <a:lstStyle/>
          <a:p>
            <a:pPr algn="l">
              <a:lnSpc>
                <a:spcPts val="11175"/>
              </a:lnSpc>
            </a:pPr>
            <a:r>
              <a:rPr lang="en-US" sz="7982">
                <a:solidFill>
                  <a:srgbClr val="661414"/>
                </a:solidFill>
                <a:latin typeface="Canva Sans"/>
                <a:ea typeface="Canva Sans"/>
                <a:cs typeface="Canva Sans"/>
                <a:sym typeface="Canva Sans"/>
              </a:rPr>
              <a:t>Results and screenshot:</a:t>
            </a:r>
          </a:p>
          <a:p>
            <a:pPr algn="l">
              <a:lnSpc>
                <a:spcPts val="1117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true" rot="0">
            <a:off x="-574201" y="-4893391"/>
            <a:ext cx="19436401" cy="7045696"/>
          </a:xfrm>
          <a:custGeom>
            <a:avLst/>
            <a:gdLst/>
            <a:ahLst/>
            <a:cxnLst/>
            <a:rect r="r" b="b" t="t" l="l"/>
            <a:pathLst>
              <a:path h="7045696" w="19436401">
                <a:moveTo>
                  <a:pt x="0" y="7045695"/>
                </a:moveTo>
                <a:lnTo>
                  <a:pt x="19436402" y="7045695"/>
                </a:lnTo>
                <a:lnTo>
                  <a:pt x="19436402" y="0"/>
                </a:lnTo>
                <a:lnTo>
                  <a:pt x="0" y="0"/>
                </a:lnTo>
                <a:lnTo>
                  <a:pt x="0" y="70456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800000">
            <a:off x="-574201" y="8264119"/>
            <a:ext cx="19436401" cy="7045696"/>
          </a:xfrm>
          <a:custGeom>
            <a:avLst/>
            <a:gdLst/>
            <a:ahLst/>
            <a:cxnLst/>
            <a:rect r="r" b="b" t="t" l="l"/>
            <a:pathLst>
              <a:path h="7045696" w="19436401">
                <a:moveTo>
                  <a:pt x="0" y="7045695"/>
                </a:moveTo>
                <a:lnTo>
                  <a:pt x="19436402" y="7045695"/>
                </a:lnTo>
                <a:lnTo>
                  <a:pt x="19436402" y="0"/>
                </a:lnTo>
                <a:lnTo>
                  <a:pt x="0" y="0"/>
                </a:lnTo>
                <a:lnTo>
                  <a:pt x="0" y="70456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8439" y="2152304"/>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988706">
            <a:off x="16649561" y="4149319"/>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1210342">
            <a:off x="16731857" y="-510329"/>
            <a:ext cx="3112285" cy="4114800"/>
          </a:xfrm>
          <a:custGeom>
            <a:avLst/>
            <a:gdLst/>
            <a:ahLst/>
            <a:cxnLst/>
            <a:rect r="r" b="b" t="t" l="l"/>
            <a:pathLst>
              <a:path h="4114800" w="3112285">
                <a:moveTo>
                  <a:pt x="3112286" y="4114800"/>
                </a:moveTo>
                <a:lnTo>
                  <a:pt x="0" y="4114800"/>
                </a:lnTo>
                <a:lnTo>
                  <a:pt x="0" y="0"/>
                </a:lnTo>
                <a:lnTo>
                  <a:pt x="3112286" y="0"/>
                </a:lnTo>
                <a:lnTo>
                  <a:pt x="3112286"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9168764">
            <a:off x="-574201" y="6751567"/>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19813" y="5670656"/>
            <a:ext cx="2458252" cy="2114096"/>
          </a:xfrm>
          <a:custGeom>
            <a:avLst/>
            <a:gdLst/>
            <a:ahLst/>
            <a:cxnLst/>
            <a:rect r="r" b="b" t="t" l="l"/>
            <a:pathLst>
              <a:path h="2114096" w="2458252">
                <a:moveTo>
                  <a:pt x="0" y="0"/>
                </a:moveTo>
                <a:lnTo>
                  <a:pt x="2458252" y="0"/>
                </a:lnTo>
                <a:lnTo>
                  <a:pt x="2458252" y="2114097"/>
                </a:lnTo>
                <a:lnTo>
                  <a:pt x="0" y="21140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08096" y="1900801"/>
            <a:ext cx="2458252" cy="2114096"/>
          </a:xfrm>
          <a:custGeom>
            <a:avLst/>
            <a:gdLst/>
            <a:ahLst/>
            <a:cxnLst/>
            <a:rect r="r" b="b" t="t" l="l"/>
            <a:pathLst>
              <a:path h="2114096" w="2458252">
                <a:moveTo>
                  <a:pt x="0" y="0"/>
                </a:moveTo>
                <a:lnTo>
                  <a:pt x="2458252" y="0"/>
                </a:lnTo>
                <a:lnTo>
                  <a:pt x="2458252" y="2114097"/>
                </a:lnTo>
                <a:lnTo>
                  <a:pt x="0" y="21140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78811" y="335123"/>
            <a:ext cx="11634312" cy="2768036"/>
          </a:xfrm>
          <a:prstGeom prst="rect">
            <a:avLst/>
          </a:prstGeom>
        </p:spPr>
        <p:txBody>
          <a:bodyPr anchor="t" rtlCol="false" tIns="0" lIns="0" bIns="0" rIns="0">
            <a:spAutoFit/>
          </a:bodyPr>
          <a:lstStyle/>
          <a:p>
            <a:pPr algn="l">
              <a:lnSpc>
                <a:spcPts val="11175"/>
              </a:lnSpc>
            </a:pPr>
            <a:r>
              <a:rPr lang="en-US" sz="7982">
                <a:solidFill>
                  <a:srgbClr val="661414"/>
                </a:solidFill>
                <a:latin typeface="Canva Sans"/>
                <a:ea typeface="Canva Sans"/>
                <a:cs typeface="Canva Sans"/>
                <a:sym typeface="Canva Sans"/>
              </a:rPr>
              <a:t>Results and screenshot:</a:t>
            </a:r>
          </a:p>
          <a:p>
            <a:pPr algn="l">
              <a:lnSpc>
                <a:spcPts val="11175"/>
              </a:lnSpc>
              <a:spcBef>
                <a:spcPct val="0"/>
              </a:spcBef>
            </a:pPr>
          </a:p>
        </p:txBody>
      </p:sp>
      <p:sp>
        <p:nvSpPr>
          <p:cNvPr name="Freeform 11" id="11"/>
          <p:cNvSpPr/>
          <p:nvPr/>
        </p:nvSpPr>
        <p:spPr>
          <a:xfrm flipH="false" flipV="false" rot="0">
            <a:off x="2455714" y="1900801"/>
            <a:ext cx="4040254" cy="8930216"/>
          </a:xfrm>
          <a:custGeom>
            <a:avLst/>
            <a:gdLst/>
            <a:ahLst/>
            <a:cxnLst/>
            <a:rect r="r" b="b" t="t" l="l"/>
            <a:pathLst>
              <a:path h="8930216" w="4040254">
                <a:moveTo>
                  <a:pt x="0" y="0"/>
                </a:moveTo>
                <a:lnTo>
                  <a:pt x="4040253" y="0"/>
                </a:lnTo>
                <a:lnTo>
                  <a:pt x="4040253" y="8930216"/>
                </a:lnTo>
                <a:lnTo>
                  <a:pt x="0" y="8930216"/>
                </a:lnTo>
                <a:lnTo>
                  <a:pt x="0" y="0"/>
                </a:lnTo>
                <a:close/>
              </a:path>
            </a:pathLst>
          </a:custGeom>
          <a:blipFill>
            <a:blip r:embed="rId10"/>
            <a:stretch>
              <a:fillRect l="-2404" t="-5374" r="-2404" b="0"/>
            </a:stretch>
          </a:blipFill>
        </p:spPr>
      </p:sp>
      <p:sp>
        <p:nvSpPr>
          <p:cNvPr name="Freeform 12" id="12"/>
          <p:cNvSpPr/>
          <p:nvPr/>
        </p:nvSpPr>
        <p:spPr>
          <a:xfrm flipH="false" flipV="false" rot="0">
            <a:off x="10675128" y="1790579"/>
            <a:ext cx="4098710" cy="8945295"/>
          </a:xfrm>
          <a:custGeom>
            <a:avLst/>
            <a:gdLst/>
            <a:ahLst/>
            <a:cxnLst/>
            <a:rect r="r" b="b" t="t" l="l"/>
            <a:pathLst>
              <a:path h="8945295" w="4098710">
                <a:moveTo>
                  <a:pt x="0" y="0"/>
                </a:moveTo>
                <a:lnTo>
                  <a:pt x="4098710" y="0"/>
                </a:lnTo>
                <a:lnTo>
                  <a:pt x="4098710" y="8945295"/>
                </a:lnTo>
                <a:lnTo>
                  <a:pt x="0" y="8945295"/>
                </a:lnTo>
                <a:lnTo>
                  <a:pt x="0" y="0"/>
                </a:lnTo>
                <a:close/>
              </a:path>
            </a:pathLst>
          </a:custGeom>
          <a:blipFill>
            <a:blip r:embed="rId11"/>
            <a:stretch>
              <a:fillRect l="0" t="-1821"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true" rot="0">
            <a:off x="-574201" y="-4893391"/>
            <a:ext cx="19436401" cy="7045696"/>
          </a:xfrm>
          <a:custGeom>
            <a:avLst/>
            <a:gdLst/>
            <a:ahLst/>
            <a:cxnLst/>
            <a:rect r="r" b="b" t="t" l="l"/>
            <a:pathLst>
              <a:path h="7045696" w="19436401">
                <a:moveTo>
                  <a:pt x="0" y="7045695"/>
                </a:moveTo>
                <a:lnTo>
                  <a:pt x="19436402" y="7045695"/>
                </a:lnTo>
                <a:lnTo>
                  <a:pt x="19436402" y="0"/>
                </a:lnTo>
                <a:lnTo>
                  <a:pt x="0" y="0"/>
                </a:lnTo>
                <a:lnTo>
                  <a:pt x="0" y="70456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726387">
            <a:off x="-500999" y="8098573"/>
            <a:ext cx="19436401" cy="7045696"/>
          </a:xfrm>
          <a:custGeom>
            <a:avLst/>
            <a:gdLst/>
            <a:ahLst/>
            <a:cxnLst/>
            <a:rect r="r" b="b" t="t" l="l"/>
            <a:pathLst>
              <a:path h="7045696" w="19436401">
                <a:moveTo>
                  <a:pt x="0" y="7045696"/>
                </a:moveTo>
                <a:lnTo>
                  <a:pt x="19436401" y="7045696"/>
                </a:lnTo>
                <a:lnTo>
                  <a:pt x="19436401"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1210342">
            <a:off x="16731857" y="-482451"/>
            <a:ext cx="3112285" cy="4114800"/>
          </a:xfrm>
          <a:custGeom>
            <a:avLst/>
            <a:gdLst/>
            <a:ahLst/>
            <a:cxnLst/>
            <a:rect r="r" b="b" t="t" l="l"/>
            <a:pathLst>
              <a:path h="4114800" w="3112285">
                <a:moveTo>
                  <a:pt x="3112286" y="4114800"/>
                </a:moveTo>
                <a:lnTo>
                  <a:pt x="0" y="4114800"/>
                </a:lnTo>
                <a:lnTo>
                  <a:pt x="0" y="0"/>
                </a:lnTo>
                <a:lnTo>
                  <a:pt x="3112286" y="0"/>
                </a:lnTo>
                <a:lnTo>
                  <a:pt x="3112286"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8331194">
            <a:off x="-527443" y="6990818"/>
            <a:ext cx="3112285" cy="4114800"/>
          </a:xfrm>
          <a:custGeom>
            <a:avLst/>
            <a:gdLst/>
            <a:ahLst/>
            <a:cxnLst/>
            <a:rect r="r" b="b" t="t" l="l"/>
            <a:pathLst>
              <a:path h="4114800" w="3112285">
                <a:moveTo>
                  <a:pt x="3112286" y="4114800"/>
                </a:moveTo>
                <a:lnTo>
                  <a:pt x="0" y="4114800"/>
                </a:lnTo>
                <a:lnTo>
                  <a:pt x="0" y="0"/>
                </a:lnTo>
                <a:lnTo>
                  <a:pt x="3112286" y="0"/>
                </a:lnTo>
                <a:lnTo>
                  <a:pt x="3112286"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38439" y="2152304"/>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223762" y="3776500"/>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628335">
            <a:off x="14385072" y="2719452"/>
            <a:ext cx="2458252" cy="2114096"/>
          </a:xfrm>
          <a:custGeom>
            <a:avLst/>
            <a:gdLst/>
            <a:ahLst/>
            <a:cxnLst/>
            <a:rect r="r" b="b" t="t" l="l"/>
            <a:pathLst>
              <a:path h="2114096" w="2458252">
                <a:moveTo>
                  <a:pt x="0" y="0"/>
                </a:moveTo>
                <a:lnTo>
                  <a:pt x="2458251" y="0"/>
                </a:lnTo>
                <a:lnTo>
                  <a:pt x="2458251" y="2114096"/>
                </a:lnTo>
                <a:lnTo>
                  <a:pt x="0" y="21140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45886">
            <a:off x="1724298" y="6269321"/>
            <a:ext cx="2143464" cy="1843379"/>
          </a:xfrm>
          <a:custGeom>
            <a:avLst/>
            <a:gdLst/>
            <a:ahLst/>
            <a:cxnLst/>
            <a:rect r="r" b="b" t="t" l="l"/>
            <a:pathLst>
              <a:path h="1843379" w="2143464">
                <a:moveTo>
                  <a:pt x="0" y="0"/>
                </a:moveTo>
                <a:lnTo>
                  <a:pt x="2143464" y="0"/>
                </a:lnTo>
                <a:lnTo>
                  <a:pt x="2143464" y="1843379"/>
                </a:lnTo>
                <a:lnTo>
                  <a:pt x="0" y="18433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638439" y="422275"/>
            <a:ext cx="15668713" cy="8836025"/>
          </a:xfrm>
          <a:prstGeom prst="rect">
            <a:avLst/>
          </a:prstGeom>
        </p:spPr>
        <p:txBody>
          <a:bodyPr anchor="t" rtlCol="false" tIns="0" lIns="0" bIns="0" rIns="0">
            <a:spAutoFit/>
          </a:bodyPr>
          <a:lstStyle/>
          <a:p>
            <a:pPr algn="l">
              <a:lnSpc>
                <a:spcPts val="7000"/>
              </a:lnSpc>
            </a:pPr>
            <a:r>
              <a:rPr lang="en-US" sz="5000">
                <a:solidFill>
                  <a:srgbClr val="661414"/>
                </a:solidFill>
                <a:latin typeface="Canva Sans"/>
                <a:ea typeface="Canva Sans"/>
                <a:cs typeface="Canva Sans"/>
                <a:sym typeface="Canva Sans"/>
              </a:rPr>
              <a:t>Conclusion:</a:t>
            </a:r>
          </a:p>
          <a:p>
            <a:pPr algn="l">
              <a:lnSpc>
                <a:spcPts val="7000"/>
              </a:lnSpc>
            </a:pPr>
          </a:p>
          <a:p>
            <a:pPr algn="l">
              <a:lnSpc>
                <a:spcPts val="7000"/>
              </a:lnSpc>
              <a:spcBef>
                <a:spcPct val="0"/>
              </a:spcBef>
            </a:pPr>
            <a:r>
              <a:rPr lang="en-US" sz="5000">
                <a:solidFill>
                  <a:srgbClr val="661414"/>
                </a:solidFill>
                <a:latin typeface="Canva Sans"/>
                <a:ea typeface="Canva Sans"/>
                <a:cs typeface="Canva Sans"/>
                <a:sym typeface="Canva Sans"/>
              </a:rPr>
              <a:t>This portfolio program presents a well-structured personal website that highlights your details, education, projects, skills, hobbies, and contact information in a clean and attractive design. With the help of HTML for structure, CSS for styling, and JavaScript for interactivity, it creates a professional and user-friendly portfolio that can effectively showcase your profile to viewers.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true" rot="0">
            <a:off x="-574201" y="-4893391"/>
            <a:ext cx="19436401" cy="7045696"/>
          </a:xfrm>
          <a:custGeom>
            <a:avLst/>
            <a:gdLst/>
            <a:ahLst/>
            <a:cxnLst/>
            <a:rect r="r" b="b" t="t" l="l"/>
            <a:pathLst>
              <a:path h="7045696" w="19436401">
                <a:moveTo>
                  <a:pt x="0" y="7045695"/>
                </a:moveTo>
                <a:lnTo>
                  <a:pt x="19436402" y="7045695"/>
                </a:lnTo>
                <a:lnTo>
                  <a:pt x="19436402" y="0"/>
                </a:lnTo>
                <a:lnTo>
                  <a:pt x="0" y="0"/>
                </a:lnTo>
                <a:lnTo>
                  <a:pt x="0" y="70456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800000">
            <a:off x="-1268116" y="8040507"/>
            <a:ext cx="19436401" cy="7045696"/>
          </a:xfrm>
          <a:custGeom>
            <a:avLst/>
            <a:gdLst/>
            <a:ahLst/>
            <a:cxnLst/>
            <a:rect r="r" b="b" t="t" l="l"/>
            <a:pathLst>
              <a:path h="7045696" w="19436401">
                <a:moveTo>
                  <a:pt x="0" y="7045696"/>
                </a:moveTo>
                <a:lnTo>
                  <a:pt x="19436401" y="7045696"/>
                </a:lnTo>
                <a:lnTo>
                  <a:pt x="19436401"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1210342">
            <a:off x="16731857" y="-482451"/>
            <a:ext cx="3112285" cy="4114800"/>
          </a:xfrm>
          <a:custGeom>
            <a:avLst/>
            <a:gdLst/>
            <a:ahLst/>
            <a:cxnLst/>
            <a:rect r="r" b="b" t="t" l="l"/>
            <a:pathLst>
              <a:path h="4114800" w="3112285">
                <a:moveTo>
                  <a:pt x="3112286" y="4114800"/>
                </a:moveTo>
                <a:lnTo>
                  <a:pt x="0" y="4114800"/>
                </a:lnTo>
                <a:lnTo>
                  <a:pt x="0" y="0"/>
                </a:lnTo>
                <a:lnTo>
                  <a:pt x="3112286" y="0"/>
                </a:lnTo>
                <a:lnTo>
                  <a:pt x="3112286"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210342">
            <a:off x="-669384" y="6563330"/>
            <a:ext cx="3034742" cy="4012280"/>
          </a:xfrm>
          <a:custGeom>
            <a:avLst/>
            <a:gdLst/>
            <a:ahLst/>
            <a:cxnLst/>
            <a:rect r="r" b="b" t="t" l="l"/>
            <a:pathLst>
              <a:path h="4012280" w="3034742">
                <a:moveTo>
                  <a:pt x="3034742" y="4012279"/>
                </a:moveTo>
                <a:lnTo>
                  <a:pt x="0" y="4012279"/>
                </a:lnTo>
                <a:lnTo>
                  <a:pt x="0" y="0"/>
                </a:lnTo>
                <a:lnTo>
                  <a:pt x="3034742" y="0"/>
                </a:lnTo>
                <a:lnTo>
                  <a:pt x="3034742" y="40122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38439" y="2152304"/>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181296" y="4105729"/>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351568">
            <a:off x="1724298" y="6269321"/>
            <a:ext cx="2143464" cy="1843379"/>
          </a:xfrm>
          <a:custGeom>
            <a:avLst/>
            <a:gdLst/>
            <a:ahLst/>
            <a:cxnLst/>
            <a:rect r="r" b="b" t="t" l="l"/>
            <a:pathLst>
              <a:path h="1843379" w="2143464">
                <a:moveTo>
                  <a:pt x="0" y="0"/>
                </a:moveTo>
                <a:lnTo>
                  <a:pt x="2143464" y="0"/>
                </a:lnTo>
                <a:lnTo>
                  <a:pt x="2143464" y="1843379"/>
                </a:lnTo>
                <a:lnTo>
                  <a:pt x="0" y="18433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680879">
            <a:off x="15067065" y="2807787"/>
            <a:ext cx="2913838" cy="2505900"/>
          </a:xfrm>
          <a:custGeom>
            <a:avLst/>
            <a:gdLst/>
            <a:ahLst/>
            <a:cxnLst/>
            <a:rect r="r" b="b" t="t" l="l"/>
            <a:pathLst>
              <a:path h="2505900" w="2913838">
                <a:moveTo>
                  <a:pt x="0" y="0"/>
                </a:moveTo>
                <a:lnTo>
                  <a:pt x="2913837" y="0"/>
                </a:lnTo>
                <a:lnTo>
                  <a:pt x="2913837" y="2505900"/>
                </a:lnTo>
                <a:lnTo>
                  <a:pt x="0" y="2505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383030" y="393512"/>
            <a:ext cx="8849204" cy="2124748"/>
          </a:xfrm>
          <a:prstGeom prst="rect">
            <a:avLst/>
          </a:prstGeom>
        </p:spPr>
        <p:txBody>
          <a:bodyPr anchor="t" rtlCol="false" tIns="0" lIns="0" bIns="0" rIns="0">
            <a:spAutoFit/>
          </a:bodyPr>
          <a:lstStyle/>
          <a:p>
            <a:pPr algn="l">
              <a:lnSpc>
                <a:spcPts val="17364"/>
              </a:lnSpc>
              <a:spcBef>
                <a:spcPct val="0"/>
              </a:spcBef>
            </a:pPr>
            <a:r>
              <a:rPr lang="en-US" sz="12402">
                <a:solidFill>
                  <a:srgbClr val="661414"/>
                </a:solidFill>
                <a:latin typeface="Canva Sans"/>
                <a:ea typeface="Canva Sans"/>
                <a:cs typeface="Canva Sans"/>
                <a:sym typeface="Canva Sans"/>
              </a:rPr>
              <a:t>GitHub link:</a:t>
            </a:r>
          </a:p>
        </p:txBody>
      </p:sp>
      <p:sp>
        <p:nvSpPr>
          <p:cNvPr name="TextBox 11" id="11"/>
          <p:cNvSpPr txBox="true"/>
          <p:nvPr/>
        </p:nvSpPr>
        <p:spPr>
          <a:xfrm rot="0">
            <a:off x="847987" y="4145002"/>
            <a:ext cx="17971748" cy="1749421"/>
          </a:xfrm>
          <a:prstGeom prst="rect">
            <a:avLst/>
          </a:prstGeom>
        </p:spPr>
        <p:txBody>
          <a:bodyPr anchor="t" rtlCol="false" tIns="0" lIns="0" bIns="0" rIns="0">
            <a:spAutoFit/>
          </a:bodyPr>
          <a:lstStyle/>
          <a:p>
            <a:pPr algn="l">
              <a:lnSpc>
                <a:spcPts val="7062"/>
              </a:lnSpc>
              <a:spcBef>
                <a:spcPct val="0"/>
              </a:spcBef>
            </a:pPr>
            <a:r>
              <a:rPr lang="en-US" sz="5044">
                <a:solidFill>
                  <a:srgbClr val="661414"/>
                </a:solidFill>
                <a:latin typeface="Canva Sans"/>
                <a:ea typeface="Canva Sans"/>
                <a:cs typeface="Canva Sans"/>
                <a:sym typeface="Canva Sans"/>
              </a:rPr>
              <a:t>https://github.com/dcca24rahiya/rahiya-TNSDC-FWD-DP.git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693132" y="4364025"/>
            <a:ext cx="12382438" cy="1397025"/>
          </a:xfrm>
          <a:prstGeom prst="rect">
            <a:avLst/>
          </a:prstGeom>
        </p:spPr>
        <p:txBody>
          <a:bodyPr anchor="t" rtlCol="false" tIns="0" lIns="0" bIns="0" rIns="0">
            <a:spAutoFit/>
          </a:bodyPr>
          <a:lstStyle/>
          <a:p>
            <a:pPr algn="l">
              <a:lnSpc>
                <a:spcPts val="11385"/>
              </a:lnSpc>
              <a:spcBef>
                <a:spcPct val="0"/>
              </a:spcBef>
            </a:pPr>
            <a:r>
              <a:rPr lang="en-US" sz="8132">
                <a:solidFill>
                  <a:srgbClr val="661414"/>
                </a:solidFill>
                <a:latin typeface="Canva Sans"/>
                <a:ea typeface="Canva Sans"/>
                <a:cs typeface="Canva Sans"/>
                <a:sym typeface="Canva Sans"/>
              </a:rPr>
              <a:t>Student Digital portfolio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5077448" y="2221865"/>
            <a:ext cx="7757740" cy="8065135"/>
          </a:xfrm>
          <a:prstGeom prst="rect">
            <a:avLst/>
          </a:prstGeom>
        </p:spPr>
        <p:txBody>
          <a:bodyPr anchor="t" rtlCol="false" tIns="0" lIns="0" bIns="0" rIns="0">
            <a:spAutoFit/>
          </a:bodyPr>
          <a:lstStyle/>
          <a:p>
            <a:pPr algn="l">
              <a:lnSpc>
                <a:spcPts val="6439"/>
              </a:lnSpc>
            </a:pPr>
            <a:r>
              <a:rPr lang="en-US" sz="4599">
                <a:solidFill>
                  <a:srgbClr val="661414"/>
                </a:solidFill>
                <a:latin typeface="Canva Sans"/>
                <a:ea typeface="Canva Sans"/>
                <a:cs typeface="Canva Sans"/>
                <a:sym typeface="Canva Sans"/>
              </a:rPr>
              <a:t>Problem statement </a:t>
            </a:r>
          </a:p>
          <a:p>
            <a:pPr algn="l">
              <a:lnSpc>
                <a:spcPts val="6439"/>
              </a:lnSpc>
            </a:pPr>
            <a:r>
              <a:rPr lang="en-US" sz="4599">
                <a:solidFill>
                  <a:srgbClr val="661414"/>
                </a:solidFill>
                <a:latin typeface="Canva Sans"/>
                <a:ea typeface="Canva Sans"/>
                <a:cs typeface="Canva Sans"/>
                <a:sym typeface="Canva Sans"/>
              </a:rPr>
              <a:t>project overview </a:t>
            </a:r>
          </a:p>
          <a:p>
            <a:pPr algn="l">
              <a:lnSpc>
                <a:spcPts val="6439"/>
              </a:lnSpc>
            </a:pPr>
            <a:r>
              <a:rPr lang="en-US" sz="4599">
                <a:solidFill>
                  <a:srgbClr val="661414"/>
                </a:solidFill>
                <a:latin typeface="Canva Sans"/>
                <a:ea typeface="Canva Sans"/>
                <a:cs typeface="Canva Sans"/>
                <a:sym typeface="Canva Sans"/>
              </a:rPr>
              <a:t>End users</a:t>
            </a:r>
          </a:p>
          <a:p>
            <a:pPr algn="l">
              <a:lnSpc>
                <a:spcPts val="6439"/>
              </a:lnSpc>
            </a:pPr>
            <a:r>
              <a:rPr lang="en-US" sz="4599">
                <a:solidFill>
                  <a:srgbClr val="661414"/>
                </a:solidFill>
                <a:latin typeface="Canva Sans"/>
                <a:ea typeface="Canva Sans"/>
                <a:cs typeface="Canva Sans"/>
                <a:sym typeface="Canva Sans"/>
              </a:rPr>
              <a:t>Tools and technologies</a:t>
            </a:r>
          </a:p>
          <a:p>
            <a:pPr algn="l">
              <a:lnSpc>
                <a:spcPts val="6439"/>
              </a:lnSpc>
            </a:pPr>
            <a:r>
              <a:rPr lang="en-US" sz="4599">
                <a:solidFill>
                  <a:srgbClr val="661414"/>
                </a:solidFill>
                <a:latin typeface="Canva Sans"/>
                <a:ea typeface="Canva Sans"/>
                <a:cs typeface="Canva Sans"/>
                <a:sym typeface="Canva Sans"/>
              </a:rPr>
              <a:t>portfolio design and layout </a:t>
            </a:r>
          </a:p>
          <a:p>
            <a:pPr algn="l">
              <a:lnSpc>
                <a:spcPts val="6439"/>
              </a:lnSpc>
            </a:pPr>
            <a:r>
              <a:rPr lang="en-US" sz="4599">
                <a:solidFill>
                  <a:srgbClr val="661414"/>
                </a:solidFill>
                <a:latin typeface="Canva Sans"/>
                <a:ea typeface="Canva Sans"/>
                <a:cs typeface="Canva Sans"/>
                <a:sym typeface="Canva Sans"/>
              </a:rPr>
              <a:t>Features and functionality </a:t>
            </a:r>
          </a:p>
          <a:p>
            <a:pPr algn="l">
              <a:lnSpc>
                <a:spcPts val="6439"/>
              </a:lnSpc>
            </a:pPr>
            <a:r>
              <a:rPr lang="en-US" sz="4599">
                <a:solidFill>
                  <a:srgbClr val="661414"/>
                </a:solidFill>
                <a:latin typeface="Canva Sans"/>
                <a:ea typeface="Canva Sans"/>
                <a:cs typeface="Canva Sans"/>
                <a:sym typeface="Canva Sans"/>
              </a:rPr>
              <a:t>Results and screenshot </a:t>
            </a:r>
          </a:p>
          <a:p>
            <a:pPr algn="l">
              <a:lnSpc>
                <a:spcPts val="6439"/>
              </a:lnSpc>
            </a:pPr>
            <a:r>
              <a:rPr lang="en-US" sz="4599">
                <a:solidFill>
                  <a:srgbClr val="661414"/>
                </a:solidFill>
                <a:latin typeface="Canva Sans"/>
                <a:ea typeface="Canva Sans"/>
                <a:cs typeface="Canva Sans"/>
                <a:sym typeface="Canva Sans"/>
              </a:rPr>
              <a:t>conclusion</a:t>
            </a:r>
          </a:p>
          <a:p>
            <a:pPr algn="l">
              <a:lnSpc>
                <a:spcPts val="6439"/>
              </a:lnSpc>
            </a:pPr>
            <a:r>
              <a:rPr lang="en-US" sz="4599">
                <a:solidFill>
                  <a:srgbClr val="661414"/>
                </a:solidFill>
                <a:latin typeface="Canva Sans"/>
                <a:ea typeface="Canva Sans"/>
                <a:cs typeface="Canva Sans"/>
                <a:sym typeface="Canva Sans"/>
              </a:rPr>
              <a:t>GitHub link</a:t>
            </a:r>
          </a:p>
          <a:p>
            <a:pPr algn="l">
              <a:lnSpc>
                <a:spcPts val="6439"/>
              </a:lnSpc>
              <a:spcBef>
                <a:spcPct val="0"/>
              </a:spcBef>
            </a:pPr>
          </a:p>
        </p:txBody>
      </p:sp>
      <p:sp>
        <p:nvSpPr>
          <p:cNvPr name="TextBox 11" id="11"/>
          <p:cNvSpPr txBox="true"/>
          <p:nvPr/>
        </p:nvSpPr>
        <p:spPr>
          <a:xfrm rot="0">
            <a:off x="1419907" y="41710"/>
            <a:ext cx="6369742" cy="2204363"/>
          </a:xfrm>
          <a:prstGeom prst="rect">
            <a:avLst/>
          </a:prstGeom>
        </p:spPr>
        <p:txBody>
          <a:bodyPr anchor="t" rtlCol="false" tIns="0" lIns="0" bIns="0" rIns="0">
            <a:spAutoFit/>
          </a:bodyPr>
          <a:lstStyle/>
          <a:p>
            <a:pPr algn="l">
              <a:lnSpc>
                <a:spcPts val="18096"/>
              </a:lnSpc>
              <a:spcBef>
                <a:spcPct val="0"/>
              </a:spcBef>
            </a:pPr>
            <a:r>
              <a:rPr lang="en-US" sz="12925">
                <a:solidFill>
                  <a:srgbClr val="661414"/>
                </a:solidFill>
                <a:latin typeface="Canva Sans"/>
                <a:ea typeface="Canva Sans"/>
                <a:cs typeface="Canva Sans"/>
                <a:sym typeface="Canva Sans"/>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043986" y="374015"/>
            <a:ext cx="17244014" cy="10126345"/>
          </a:xfrm>
          <a:prstGeom prst="rect">
            <a:avLst/>
          </a:prstGeom>
        </p:spPr>
        <p:txBody>
          <a:bodyPr anchor="t" rtlCol="false" tIns="0" lIns="0" bIns="0" rIns="0">
            <a:spAutoFit/>
          </a:bodyPr>
          <a:lstStyle/>
          <a:p>
            <a:pPr algn="l">
              <a:lnSpc>
                <a:spcPts val="7279"/>
              </a:lnSpc>
            </a:pPr>
            <a:r>
              <a:rPr lang="en-US" sz="5199">
                <a:solidFill>
                  <a:srgbClr val="661414"/>
                </a:solidFill>
                <a:latin typeface="Canva Sans"/>
                <a:ea typeface="Canva Sans"/>
                <a:cs typeface="Canva Sans"/>
                <a:sym typeface="Canva Sans"/>
              </a:rPr>
              <a:t>---</a:t>
            </a:r>
          </a:p>
          <a:p>
            <a:pPr algn="l">
              <a:lnSpc>
                <a:spcPts val="7279"/>
              </a:lnSpc>
            </a:pPr>
            <a:r>
              <a:rPr lang="en-US" sz="5199">
                <a:solidFill>
                  <a:srgbClr val="661414"/>
                </a:solidFill>
                <a:latin typeface="Canva Sans"/>
                <a:ea typeface="Canva Sans"/>
                <a:cs typeface="Canva Sans"/>
                <a:sym typeface="Canva Sans"/>
              </a:rPr>
              <a:t>problem statement :</a:t>
            </a:r>
          </a:p>
          <a:p>
            <a:pPr algn="l">
              <a:lnSpc>
                <a:spcPts val="7279"/>
              </a:lnSpc>
            </a:pPr>
          </a:p>
          <a:p>
            <a:pPr algn="l">
              <a:lnSpc>
                <a:spcPts val="7279"/>
              </a:lnSpc>
            </a:pPr>
            <a:r>
              <a:rPr lang="en-US" sz="5199">
                <a:solidFill>
                  <a:srgbClr val="661414"/>
                </a:solidFill>
                <a:latin typeface="Canva Sans"/>
                <a:ea typeface="Canva Sans"/>
                <a:cs typeface="Canva Sans"/>
                <a:sym typeface="Canva Sans"/>
              </a:rPr>
              <a:t>Traditional resumes are limited in showcasing creativity and technical skills. To overcome this, a personal portfolio website is needed to present Rahiya Fathima’s education, skills, projects, and hobbies in an engaging and professional way.</a:t>
            </a:r>
          </a:p>
          <a:p>
            <a:pPr algn="l">
              <a:lnSpc>
                <a:spcPts val="7279"/>
              </a:lnSpc>
            </a:pPr>
          </a:p>
          <a:p>
            <a:pPr algn="l">
              <a:lnSpc>
                <a:spcPts val="7279"/>
              </a:lnSpc>
            </a:pPr>
          </a:p>
          <a:p>
            <a:pPr algn="l">
              <a:lnSpc>
                <a:spcPts val="7279"/>
              </a:lnSpc>
              <a:spcBef>
                <a:spcPct val="0"/>
              </a:spcBef>
            </a:pPr>
            <a:r>
              <a:rPr lang="en-US" sz="5199">
                <a:solidFill>
                  <a:srgbClr val="661414"/>
                </a:solidFill>
                <a:latin typeface="Canva Sans"/>
                <a:ea typeface="Canva Sans"/>
                <a:cs typeface="Canva Sans"/>
                <a:sym typeface="Canva San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45393" y="978570"/>
            <a:ext cx="17842607" cy="7177405"/>
          </a:xfrm>
          <a:prstGeom prst="rect">
            <a:avLst/>
          </a:prstGeom>
        </p:spPr>
        <p:txBody>
          <a:bodyPr anchor="t" rtlCol="false" tIns="0" lIns="0" bIns="0" rIns="0">
            <a:spAutoFit/>
          </a:bodyPr>
          <a:lstStyle/>
          <a:p>
            <a:pPr algn="l">
              <a:lnSpc>
                <a:spcPts val="8119"/>
              </a:lnSpc>
            </a:pPr>
            <a:r>
              <a:rPr lang="en-US" sz="5799">
                <a:solidFill>
                  <a:srgbClr val="661414"/>
                </a:solidFill>
                <a:latin typeface="Canva Sans"/>
                <a:ea typeface="Canva Sans"/>
                <a:cs typeface="Canva Sans"/>
                <a:sym typeface="Canva Sans"/>
              </a:rPr>
              <a:t>Project Overview:</a:t>
            </a:r>
          </a:p>
          <a:p>
            <a:pPr algn="l">
              <a:lnSpc>
                <a:spcPts val="8119"/>
              </a:lnSpc>
            </a:pPr>
          </a:p>
          <a:p>
            <a:pPr algn="l">
              <a:lnSpc>
                <a:spcPts val="8119"/>
              </a:lnSpc>
              <a:spcBef>
                <a:spcPct val="0"/>
              </a:spcBef>
            </a:pPr>
            <a:r>
              <a:rPr lang="en-US" sz="5799">
                <a:solidFill>
                  <a:srgbClr val="661414"/>
                </a:solidFill>
                <a:latin typeface="Canva Sans"/>
                <a:ea typeface="Canva Sans"/>
                <a:cs typeface="Canva Sans"/>
                <a:sym typeface="Canva Sans"/>
              </a:rPr>
              <a:t>This project is a personal portfolio website built using HTML, CSS, and JavaScript. It showcases my profile, education, projects, skills, hobbies, and contact details in a simple, modern, and user-friendly design.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885088" y="1952625"/>
            <a:ext cx="16230600" cy="6241415"/>
          </a:xfrm>
          <a:prstGeom prst="rect">
            <a:avLst/>
          </a:prstGeom>
        </p:spPr>
        <p:txBody>
          <a:bodyPr anchor="t" rtlCol="false" tIns="0" lIns="0" bIns="0" rIns="0">
            <a:spAutoFit/>
          </a:bodyPr>
          <a:lstStyle/>
          <a:p>
            <a:pPr algn="l">
              <a:lnSpc>
                <a:spcPts val="8260"/>
              </a:lnSpc>
            </a:pPr>
            <a:r>
              <a:rPr lang="en-US" sz="5900">
                <a:solidFill>
                  <a:srgbClr val="661414"/>
                </a:solidFill>
                <a:latin typeface="Canva Sans"/>
                <a:ea typeface="Canva Sans"/>
                <a:cs typeface="Canva Sans"/>
                <a:sym typeface="Canva Sans"/>
              </a:rPr>
              <a:t>End Users:</a:t>
            </a:r>
          </a:p>
          <a:p>
            <a:pPr algn="l">
              <a:lnSpc>
                <a:spcPts val="8260"/>
              </a:lnSpc>
            </a:pPr>
          </a:p>
          <a:p>
            <a:pPr algn="l">
              <a:lnSpc>
                <a:spcPts val="8260"/>
              </a:lnSpc>
              <a:spcBef>
                <a:spcPct val="0"/>
              </a:spcBef>
            </a:pPr>
            <a:r>
              <a:rPr lang="en-US" sz="5900">
                <a:solidFill>
                  <a:srgbClr val="661414"/>
                </a:solidFill>
                <a:latin typeface="Canva Sans"/>
                <a:ea typeface="Canva Sans"/>
                <a:cs typeface="Canva Sans"/>
                <a:sym typeface="Canva Sans"/>
              </a:rPr>
              <a:t>The end users of this portfolio website are recruiters, teachers, classmates, and professionals who want to view my profile, education, skills, and projects.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7386213" y="4016035"/>
            <a:ext cx="446049" cy="2691422"/>
          </a:xfrm>
          <a:prstGeom prst="rect">
            <a:avLst/>
          </a:prstGeom>
        </p:spPr>
        <p:txBody>
          <a:bodyPr anchor="t" rtlCol="false" tIns="0" lIns="0" bIns="0" rIns="0">
            <a:spAutoFit/>
          </a:bodyPr>
          <a:lstStyle/>
          <a:p>
            <a:pPr algn="l">
              <a:lnSpc>
                <a:spcPts val="4325"/>
              </a:lnSpc>
            </a:pPr>
            <a:r>
              <a:rPr lang="en-US" sz="3089">
                <a:solidFill>
                  <a:srgbClr val="000000"/>
                </a:solidFill>
                <a:latin typeface="Canva Sans"/>
                <a:ea typeface="Canva Sans"/>
                <a:cs typeface="Canva Sans"/>
                <a:sym typeface="Canva Sans"/>
              </a:rPr>
              <a:t>---</a:t>
            </a:r>
          </a:p>
          <a:p>
            <a:pPr algn="l">
              <a:lnSpc>
                <a:spcPts val="4325"/>
              </a:lnSpc>
            </a:pPr>
          </a:p>
          <a:p>
            <a:pPr algn="l">
              <a:lnSpc>
                <a:spcPts val="4325"/>
              </a:lnSpc>
            </a:pPr>
          </a:p>
          <a:p>
            <a:pPr algn="l">
              <a:lnSpc>
                <a:spcPts val="4325"/>
              </a:lnSpc>
            </a:pPr>
          </a:p>
          <a:p>
            <a:pPr algn="l">
              <a:lnSpc>
                <a:spcPts val="4325"/>
              </a:lnSpc>
              <a:spcBef>
                <a:spcPct val="0"/>
              </a:spcBef>
            </a:pPr>
          </a:p>
        </p:txBody>
      </p:sp>
      <p:sp>
        <p:nvSpPr>
          <p:cNvPr name="TextBox 11" id="11"/>
          <p:cNvSpPr txBox="true"/>
          <p:nvPr/>
        </p:nvSpPr>
        <p:spPr>
          <a:xfrm rot="0">
            <a:off x="402897" y="-645061"/>
            <a:ext cx="17885103" cy="9202420"/>
          </a:xfrm>
          <a:prstGeom prst="rect">
            <a:avLst/>
          </a:prstGeom>
        </p:spPr>
        <p:txBody>
          <a:bodyPr anchor="t" rtlCol="false" tIns="0" lIns="0" bIns="0" rIns="0">
            <a:spAutoFit/>
          </a:bodyPr>
          <a:lstStyle/>
          <a:p>
            <a:pPr algn="l">
              <a:lnSpc>
                <a:spcPts val="7279"/>
              </a:lnSpc>
            </a:pPr>
            <a:r>
              <a:rPr lang="en-US" sz="5199">
                <a:solidFill>
                  <a:srgbClr val="661414"/>
                </a:solidFill>
                <a:latin typeface="Canva Sans"/>
                <a:ea typeface="Canva Sans"/>
                <a:cs typeface="Canva Sans"/>
                <a:sym typeface="Canva Sans"/>
              </a:rPr>
              <a:t>---</a:t>
            </a:r>
          </a:p>
          <a:p>
            <a:pPr algn="l">
              <a:lnSpc>
                <a:spcPts val="7279"/>
              </a:lnSpc>
            </a:pPr>
          </a:p>
          <a:p>
            <a:pPr algn="l">
              <a:lnSpc>
                <a:spcPts val="7279"/>
              </a:lnSpc>
            </a:pPr>
            <a:r>
              <a:rPr lang="en-US" sz="5199">
                <a:solidFill>
                  <a:srgbClr val="661414"/>
                </a:solidFill>
                <a:latin typeface="Canva Sans"/>
                <a:ea typeface="Canva Sans"/>
                <a:cs typeface="Canva Sans"/>
                <a:sym typeface="Canva Sans"/>
              </a:rPr>
              <a:t>Definition of Tools &amp; Technologies:</a:t>
            </a:r>
          </a:p>
          <a:p>
            <a:pPr algn="l">
              <a:lnSpc>
                <a:spcPts val="7279"/>
              </a:lnSpc>
            </a:pPr>
          </a:p>
          <a:p>
            <a:pPr algn="l">
              <a:lnSpc>
                <a:spcPts val="7279"/>
              </a:lnSpc>
              <a:spcBef>
                <a:spcPct val="0"/>
              </a:spcBef>
            </a:pPr>
            <a:r>
              <a:rPr lang="en-US" sz="5199">
                <a:solidFill>
                  <a:srgbClr val="661414"/>
                </a:solidFill>
                <a:latin typeface="Canva Sans"/>
                <a:ea typeface="Canva Sans"/>
                <a:cs typeface="Canva Sans"/>
                <a:sym typeface="Canva Sans"/>
              </a:rPr>
              <a:t>Tools and Technologies refer to the software, programming languages, frameworks, platforms, and applications that you use to design, develop, and deploy projects. They represent the technical stack and resources that help in solving problems, building applications, and improving productivity.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935016" y="1102563"/>
            <a:ext cx="16417967" cy="7064375"/>
          </a:xfrm>
          <a:prstGeom prst="rect">
            <a:avLst/>
          </a:prstGeom>
        </p:spPr>
        <p:txBody>
          <a:bodyPr anchor="t" rtlCol="false" tIns="0" lIns="0" bIns="0" rIns="0">
            <a:spAutoFit/>
          </a:bodyPr>
          <a:lstStyle/>
          <a:p>
            <a:pPr algn="l">
              <a:lnSpc>
                <a:spcPts val="7000"/>
              </a:lnSpc>
            </a:pPr>
            <a:r>
              <a:rPr lang="en-US" sz="5000">
                <a:solidFill>
                  <a:srgbClr val="661414"/>
                </a:solidFill>
                <a:latin typeface="Canva Sans"/>
                <a:ea typeface="Canva Sans"/>
                <a:cs typeface="Canva Sans"/>
                <a:sym typeface="Canva Sans"/>
              </a:rPr>
              <a:t>Portfolio design and layout:</a:t>
            </a:r>
          </a:p>
          <a:p>
            <a:pPr algn="l">
              <a:lnSpc>
                <a:spcPts val="7000"/>
              </a:lnSpc>
            </a:pPr>
          </a:p>
          <a:p>
            <a:pPr algn="l">
              <a:lnSpc>
                <a:spcPts val="7000"/>
              </a:lnSpc>
              <a:spcBef>
                <a:spcPct val="0"/>
              </a:spcBef>
            </a:pPr>
            <a:r>
              <a:rPr lang="en-US" sz="5000">
                <a:solidFill>
                  <a:srgbClr val="661414"/>
                </a:solidFill>
                <a:latin typeface="Canva Sans"/>
                <a:ea typeface="Canva Sans"/>
                <a:cs typeface="Canva Sans"/>
                <a:sym typeface="Canva Sans"/>
              </a:rPr>
              <a:t>A portfolio design and layout is the way information, visuals, and sections (like About, Education, Projects, Skills, Contact) are organized and styled in a portfolio. It defines the structure (layout) and appearance (design) to make the portfolio clear, professional, and visually appealing for viewers.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6C3BD"/>
        </a:solidFill>
      </p:bgPr>
    </p:bg>
    <p:spTree>
      <p:nvGrpSpPr>
        <p:cNvPr id="1" name=""/>
        <p:cNvGrpSpPr/>
        <p:nvPr/>
      </p:nvGrpSpPr>
      <p:grpSpPr>
        <a:xfrm>
          <a:off x="0" y="0"/>
          <a:ext cx="0" cy="0"/>
          <a:chOff x="0" y="0"/>
          <a:chExt cx="0" cy="0"/>
        </a:xfrm>
      </p:grpSpPr>
      <p:sp>
        <p:nvSpPr>
          <p:cNvPr name="Freeform 2" id="2"/>
          <p:cNvSpPr/>
          <p:nvPr/>
        </p:nvSpPr>
        <p:spPr>
          <a:xfrm flipH="false" flipV="false" rot="0">
            <a:off x="-206277" y="9258300"/>
            <a:ext cx="18700554" cy="6778951"/>
          </a:xfrm>
          <a:custGeom>
            <a:avLst/>
            <a:gdLst/>
            <a:ahLst/>
            <a:cxnLst/>
            <a:rect r="r" b="b" t="t" l="l"/>
            <a:pathLst>
              <a:path h="6778951" w="18700554">
                <a:moveTo>
                  <a:pt x="0" y="0"/>
                </a:moveTo>
                <a:lnTo>
                  <a:pt x="18700554" y="0"/>
                </a:lnTo>
                <a:lnTo>
                  <a:pt x="18700554" y="6778951"/>
                </a:lnTo>
                <a:lnTo>
                  <a:pt x="0" y="6778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4201" y="-5255117"/>
            <a:ext cx="19436401" cy="7045696"/>
          </a:xfrm>
          <a:custGeom>
            <a:avLst/>
            <a:gdLst/>
            <a:ahLst/>
            <a:cxnLst/>
            <a:rect r="r" b="b" t="t" l="l"/>
            <a:pathLst>
              <a:path h="7045696" w="19436401">
                <a:moveTo>
                  <a:pt x="0" y="7045696"/>
                </a:moveTo>
                <a:lnTo>
                  <a:pt x="19436402" y="7045696"/>
                </a:lnTo>
                <a:lnTo>
                  <a:pt x="19436402" y="0"/>
                </a:lnTo>
                <a:lnTo>
                  <a:pt x="0" y="0"/>
                </a:lnTo>
                <a:lnTo>
                  <a:pt x="0" y="70456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7331" y="5849264"/>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6333222" y="0"/>
            <a:ext cx="3112285" cy="4114800"/>
          </a:xfrm>
          <a:custGeom>
            <a:avLst/>
            <a:gdLst/>
            <a:ahLst/>
            <a:cxnLst/>
            <a:rect r="r" b="b" t="t" l="l"/>
            <a:pathLst>
              <a:path h="4114800" w="3112285">
                <a:moveTo>
                  <a:pt x="3112285" y="4114800"/>
                </a:moveTo>
                <a:lnTo>
                  <a:pt x="0" y="4114800"/>
                </a:lnTo>
                <a:lnTo>
                  <a:pt x="0" y="0"/>
                </a:lnTo>
                <a:lnTo>
                  <a:pt x="3112285" y="0"/>
                </a:lnTo>
                <a:lnTo>
                  <a:pt x="311228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907" y="8557359"/>
            <a:ext cx="1630094" cy="1401881"/>
          </a:xfrm>
          <a:custGeom>
            <a:avLst/>
            <a:gdLst/>
            <a:ahLst/>
            <a:cxnLst/>
            <a:rect r="r" b="b" t="t" l="l"/>
            <a:pathLst>
              <a:path h="1401881" w="1630094">
                <a:moveTo>
                  <a:pt x="0" y="0"/>
                </a:moveTo>
                <a:lnTo>
                  <a:pt x="1630094" y="0"/>
                </a:lnTo>
                <a:lnTo>
                  <a:pt x="1630094" y="1401882"/>
                </a:lnTo>
                <a:lnTo>
                  <a:pt x="0" y="1401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6946276">
            <a:off x="14905110" y="1545132"/>
            <a:ext cx="1630094" cy="1401881"/>
          </a:xfrm>
          <a:custGeom>
            <a:avLst/>
            <a:gdLst/>
            <a:ahLst/>
            <a:cxnLst/>
            <a:rect r="r" b="b" t="t" l="l"/>
            <a:pathLst>
              <a:path h="1401881" w="1630094">
                <a:moveTo>
                  <a:pt x="0" y="0"/>
                </a:moveTo>
                <a:lnTo>
                  <a:pt x="1630094" y="0"/>
                </a:lnTo>
                <a:lnTo>
                  <a:pt x="1630094" y="1401881"/>
                </a:lnTo>
                <a:lnTo>
                  <a:pt x="0" y="1401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6845" y="20574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645335">
            <a:off x="16855838" y="5794877"/>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6963991" y="8246693"/>
            <a:ext cx="1530286" cy="2023214"/>
          </a:xfrm>
          <a:custGeom>
            <a:avLst/>
            <a:gdLst/>
            <a:ahLst/>
            <a:cxnLst/>
            <a:rect r="r" b="b" t="t" l="l"/>
            <a:pathLst>
              <a:path h="2023214" w="1530286">
                <a:moveTo>
                  <a:pt x="1530286" y="0"/>
                </a:moveTo>
                <a:lnTo>
                  <a:pt x="0" y="0"/>
                </a:lnTo>
                <a:lnTo>
                  <a:pt x="0" y="2023214"/>
                </a:lnTo>
                <a:lnTo>
                  <a:pt x="1530286" y="2023214"/>
                </a:lnTo>
                <a:lnTo>
                  <a:pt x="153028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234315"/>
            <a:ext cx="16971205" cy="9023985"/>
          </a:xfrm>
          <a:prstGeom prst="rect">
            <a:avLst/>
          </a:prstGeom>
        </p:spPr>
        <p:txBody>
          <a:bodyPr anchor="t" rtlCol="false" tIns="0" lIns="0" bIns="0" rIns="0">
            <a:spAutoFit/>
          </a:bodyPr>
          <a:lstStyle/>
          <a:p>
            <a:pPr algn="l">
              <a:lnSpc>
                <a:spcPts val="7139"/>
              </a:lnSpc>
            </a:pPr>
            <a:r>
              <a:rPr lang="en-US" sz="5100">
                <a:solidFill>
                  <a:srgbClr val="661414"/>
                </a:solidFill>
                <a:latin typeface="Canva Sans"/>
                <a:ea typeface="Canva Sans"/>
                <a:cs typeface="Canva Sans"/>
                <a:sym typeface="Canva Sans"/>
              </a:rPr>
              <a:t>Features and Functionality :</a:t>
            </a:r>
          </a:p>
          <a:p>
            <a:pPr algn="l">
              <a:lnSpc>
                <a:spcPts val="7139"/>
              </a:lnSpc>
            </a:pPr>
          </a:p>
          <a:p>
            <a:pPr algn="l">
              <a:lnSpc>
                <a:spcPts val="7139"/>
              </a:lnSpc>
            </a:pPr>
            <a:r>
              <a:rPr lang="en-US" sz="5100">
                <a:solidFill>
                  <a:srgbClr val="661414"/>
                </a:solidFill>
                <a:latin typeface="Canva Sans"/>
                <a:ea typeface="Canva Sans"/>
                <a:cs typeface="Canva Sans"/>
                <a:sym typeface="Canva Sans"/>
              </a:rPr>
              <a:t>Features → Visible parts of the portfolio like header, about, education, projects, skills, hobbies, and contact sections with styled design.</a:t>
            </a:r>
          </a:p>
          <a:p>
            <a:pPr algn="l">
              <a:lnSpc>
                <a:spcPts val="7139"/>
              </a:lnSpc>
            </a:pPr>
          </a:p>
          <a:p>
            <a:pPr algn="l">
              <a:lnSpc>
                <a:spcPts val="7139"/>
              </a:lnSpc>
              <a:spcBef>
                <a:spcPct val="0"/>
              </a:spcBef>
            </a:pPr>
            <a:r>
              <a:rPr lang="en-US" sz="5100">
                <a:solidFill>
                  <a:srgbClr val="661414"/>
                </a:solidFill>
                <a:latin typeface="Canva Sans"/>
                <a:ea typeface="Canva Sans"/>
                <a:cs typeface="Canva Sans"/>
                <a:sym typeface="Canva Sans"/>
              </a:rPr>
              <a:t>Functionality → Interactive parts handled by JavaScript, such as auto-generating skill and hobby tags, hover effects, animations, and displaying the current year in the footer.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DAGyZuv5hTw</dc:identifier>
  <dcterms:modified xsi:type="dcterms:W3CDTF">2011-08-01T06:04:30Z</dcterms:modified>
  <cp:revision>1</cp:revision>
  <dc:title>Grey Charcoal Simple Texture Project Presentation</dc:title>
</cp:coreProperties>
</file>