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0448006227475b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0448006227475b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c0448006227475b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4000" y="19675"/>
            <a:ext cx="9829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Student 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 rot="-120">
            <a:off x="1438289" y="2950059"/>
            <a:ext cx="8617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Name: Noorul Farhana A  </a:t>
            </a:r>
            <a:endParaRPr b="0" i="0" sz="24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Register No &amp; NMID: 24134131802522013 &amp; asanm41341324214012  </a:t>
            </a:r>
            <a:endParaRPr b="0" i="0" sz="24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Department: B.Sc Computer Science  </a:t>
            </a:r>
            <a:endParaRPr b="0" i="0" sz="24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College/University: Deen college of arts and science/Annamalai University </a:t>
            </a:r>
            <a:endParaRPr b="0" i="0" sz="2400" u="none" cap="none" strike="noStrike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606" y="1806749"/>
            <a:ext cx="2466974" cy="4525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393" y="1913024"/>
            <a:ext cx="2219176" cy="431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0575" y="2019299"/>
            <a:ext cx="21185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997650" y="1695450"/>
            <a:ext cx="91206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• Created a professional digital portfolio website  </a:t>
            </a:r>
            <a:endParaRPr b="0" i="0" sz="3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• Demonstrated skills in HTML, CSS, and JavaScript  </a:t>
            </a:r>
            <a:endParaRPr b="0" i="0" sz="3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• Improved personal branding &amp; employability  </a:t>
            </a:r>
            <a:endParaRPr b="0" i="0" sz="3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• Can be enhanced with backend (PHP/Node.js) &amp; database integration in the future</a:t>
            </a:r>
            <a:endParaRPr b="0" i="0" sz="36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"/>
          <p:cNvSpPr txBox="1"/>
          <p:nvPr/>
        </p:nvSpPr>
        <p:spPr>
          <a:xfrm>
            <a:off x="0" y="0"/>
            <a:ext cx="73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0" i="0" sz="60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 txBox="1"/>
          <p:nvPr/>
        </p:nvSpPr>
        <p:spPr>
          <a:xfrm rot="481">
            <a:off x="967025" y="2641425"/>
            <a:ext cx="85749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https://github.com/dccs24farhana-noorul/Farhananoorul-TNSDC-FWD-DP.git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739775" y="8296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>
                <a:solidFill>
                  <a:schemeClr val="dk2"/>
                </a:solidFill>
              </a:rPr>
              <a:t>PROJECT TITLE</a:t>
            </a:r>
            <a:endParaRPr sz="4250">
              <a:solidFill>
                <a:schemeClr val="dk2"/>
              </a:solidFill>
            </a:endParaRPr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986055" y="3103742"/>
            <a:ext cx="77643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85200C"/>
                </a:solidFill>
              </a:rPr>
              <a:t>Student Portfolio Website (HTML, CSS, JS)</a:t>
            </a:r>
            <a:endParaRPr sz="3600">
              <a:solidFill>
                <a:srgbClr val="85200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 rot="430">
            <a:off x="1150749" y="2019750"/>
            <a:ext cx="7197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• Students often lack a centralized and professional portfolio platform to showcase their skills, projects, and achievements.  </a:t>
            </a:r>
            <a:endParaRPr b="0" i="0" sz="3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• Traditional resumes are static and do not highlight practical skills effectively.  </a:t>
            </a:r>
            <a:endParaRPr b="0" i="0" sz="3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• There is a need for an interactive digital portfolio.</a:t>
            </a:r>
            <a:endParaRPr b="0" i="0" sz="3000" u="none" cap="none" strike="noStrike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 rot="-136">
            <a:off x="1075425" y="2019445"/>
            <a:ext cx="7582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The project is a personal portfolio website developed using HTML, CSS, and JavaScript.  </a:t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It provides a platform for students to:  </a:t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 Showcase their skills, projects, and achievements  </a:t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 Present academic and personal details  </a:t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sng" cap="none" strike="noStrike">
                <a:solidFill>
                  <a:srgbClr val="134F5C"/>
                </a:solidFill>
                <a:latin typeface="Arial"/>
                <a:ea typeface="Arial"/>
                <a:cs typeface="Arial"/>
                <a:sym typeface="Arial"/>
              </a:rPr>
              <a:t>• Share GitHub repositories and contact information</a:t>
            </a:r>
            <a:endParaRPr b="0" i="0" sz="3000" u="sng" cap="none" strike="noStrike">
              <a:solidFill>
                <a:srgbClr val="134F5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699450" y="2387250"/>
            <a:ext cx="8654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• Students – to display academic and project work  </a:t>
            </a:r>
            <a:endParaRPr b="0" i="0" sz="3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• Recruiters/Employers – to evaluate skills and projects  </a:t>
            </a:r>
            <a:endParaRPr b="0" i="0" sz="3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• Teachers/Institutions – to track student achievements  </a:t>
            </a:r>
            <a:endParaRPr b="0" i="0" sz="3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351C75"/>
                </a:solidFill>
                <a:latin typeface="Arial"/>
                <a:ea typeface="Arial"/>
                <a:cs typeface="Arial"/>
                <a:sym typeface="Arial"/>
              </a:rPr>
              <a:t>• Peers/Community – to collaborate and connect</a:t>
            </a:r>
            <a:endParaRPr b="0" i="0" sz="3000" u="none" cap="none" strike="noStrike">
              <a:solidFill>
                <a:srgbClr val="351C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2819400" y="2444121"/>
            <a:ext cx="69375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sng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• Frontend: HTML, CSS, JavaScript  </a:t>
            </a:r>
            <a:endParaRPr b="1" i="1" sz="3000" u="sng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sng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• Design Tools: Canva / Figma (for UI design)  </a:t>
            </a:r>
            <a:endParaRPr b="1" i="1" sz="3000" u="sng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sng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• Version Control: Git &amp; GitHub  </a:t>
            </a:r>
            <a:endParaRPr b="1" i="1" sz="3000" u="sng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sng" cap="none" strike="noStrike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• Browser: Google Chrome / Edge</a:t>
            </a:r>
            <a:endParaRPr b="1" i="1" sz="3000" u="sng" cap="none" strike="noStrike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015197" y="1754364"/>
            <a:ext cx="7089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• Homepage – Introduction &amp; navigation  </a:t>
            </a:r>
            <a:endParaRPr b="1" i="0" sz="3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• About Me – Personal &amp; academic background  </a:t>
            </a:r>
            <a:endParaRPr b="1" i="0" sz="3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• Projects – List with descriptions/screenshots  </a:t>
            </a:r>
            <a:endParaRPr b="1" i="0" sz="3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• Skills – Technical and soft skills  </a:t>
            </a:r>
            <a:endParaRPr b="1" i="0" sz="3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• Contact Page – Email &amp; social links</a:t>
            </a:r>
            <a:endParaRPr b="1" i="0" sz="3000" u="none" cap="none" strike="noStrike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022463" y="2330475"/>
            <a:ext cx="82341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• Responsive design (works on mobile &amp; desktop)  </a:t>
            </a:r>
            <a:endParaRPr b="0" i="0" sz="3600" u="sng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• Interactive navigation menu  </a:t>
            </a:r>
            <a:endParaRPr b="0" i="0" sz="3600" u="sng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• Project showcase with screenshots  </a:t>
            </a:r>
            <a:endParaRPr b="0" i="0" sz="3600" u="sng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• Contact form integration  </a:t>
            </a:r>
            <a:endParaRPr b="0" i="0" sz="3600" u="sng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• GitHub link for source code</a:t>
            </a:r>
            <a:endParaRPr b="0" i="0" sz="3600" u="sng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