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Alice Bold" charset="1" panose="00000500000000000000"/>
      <p:regular r:id="rId18"/>
    </p:embeddedFont>
    <p:embeddedFont>
      <p:font typeface="Distillery Display" charset="1" panose="00000000000000000000"/>
      <p:regular r:id="rId19"/>
    </p:embeddedFont>
    <p:embeddedFont>
      <p:font typeface="Garet Bold" charset="1" panose="00000000000000000000"/>
      <p:regular r:id="rId20"/>
    </p:embeddedFont>
    <p:embeddedFont>
      <p:font typeface="Canva Sans" charset="1" panose="020B0503030501040103"/>
      <p:regular r:id="rId21"/>
    </p:embeddedFont>
    <p:embeddedFont>
      <p:font typeface="Alice" charset="1" panose="000005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1.jpeg" Type="http://schemas.openxmlformats.org/officeDocument/2006/relationships/image"/><Relationship Id="rId7" Target="../media/image12.jpeg" Type="http://schemas.openxmlformats.org/officeDocument/2006/relationships/image"/><Relationship Id="rId8" Target="../media/image13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7" t="0" r="-47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212327">
            <a:off x="-1633813" y="4706943"/>
            <a:ext cx="7684967" cy="7684967"/>
          </a:xfrm>
          <a:custGeom>
            <a:avLst/>
            <a:gdLst/>
            <a:ahLst/>
            <a:cxnLst/>
            <a:rect r="r" b="b" t="t" l="l"/>
            <a:pathLst>
              <a:path h="7684967" w="7684967">
                <a:moveTo>
                  <a:pt x="7684967" y="0"/>
                </a:moveTo>
                <a:lnTo>
                  <a:pt x="0" y="0"/>
                </a:lnTo>
                <a:lnTo>
                  <a:pt x="0" y="7684967"/>
                </a:lnTo>
                <a:lnTo>
                  <a:pt x="7684967" y="7684967"/>
                </a:lnTo>
                <a:lnTo>
                  <a:pt x="768496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2020970" y="4706943"/>
            <a:ext cx="7684967" cy="7684967"/>
          </a:xfrm>
          <a:custGeom>
            <a:avLst/>
            <a:gdLst/>
            <a:ahLst/>
            <a:cxnLst/>
            <a:rect r="r" b="b" t="t" l="l"/>
            <a:pathLst>
              <a:path h="7684967" w="7684967">
                <a:moveTo>
                  <a:pt x="7684967" y="0"/>
                </a:moveTo>
                <a:lnTo>
                  <a:pt x="0" y="0"/>
                </a:lnTo>
                <a:lnTo>
                  <a:pt x="0" y="7684967"/>
                </a:lnTo>
                <a:lnTo>
                  <a:pt x="7684967" y="7684967"/>
                </a:lnTo>
                <a:lnTo>
                  <a:pt x="768496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-176744">
            <a:off x="12281842" y="-3234705"/>
            <a:ext cx="6992792" cy="6992792"/>
          </a:xfrm>
          <a:custGeom>
            <a:avLst/>
            <a:gdLst/>
            <a:ahLst/>
            <a:cxnLst/>
            <a:rect r="r" b="b" t="t" l="l"/>
            <a:pathLst>
              <a:path h="6992792" w="6992792">
                <a:moveTo>
                  <a:pt x="0" y="6992792"/>
                </a:moveTo>
                <a:lnTo>
                  <a:pt x="6992792" y="6992792"/>
                </a:lnTo>
                <a:lnTo>
                  <a:pt x="6992792" y="0"/>
                </a:lnTo>
                <a:lnTo>
                  <a:pt x="0" y="0"/>
                </a:lnTo>
                <a:lnTo>
                  <a:pt x="0" y="699279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12348517" y="-3496396"/>
            <a:ext cx="6992792" cy="6992792"/>
          </a:xfrm>
          <a:custGeom>
            <a:avLst/>
            <a:gdLst/>
            <a:ahLst/>
            <a:cxnLst/>
            <a:rect r="r" b="b" t="t" l="l"/>
            <a:pathLst>
              <a:path h="6992792" w="6992792">
                <a:moveTo>
                  <a:pt x="0" y="6992792"/>
                </a:moveTo>
                <a:lnTo>
                  <a:pt x="6992792" y="6992792"/>
                </a:lnTo>
                <a:lnTo>
                  <a:pt x="6992792" y="0"/>
                </a:lnTo>
                <a:lnTo>
                  <a:pt x="0" y="0"/>
                </a:lnTo>
                <a:lnTo>
                  <a:pt x="0" y="699279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40835" y="2558175"/>
            <a:ext cx="10807682" cy="1873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4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Student name: N.Jumana farveen</a:t>
            </a:r>
          </a:p>
          <a:p>
            <a:pPr algn="ctr">
              <a:lnSpc>
                <a:spcPts val="700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477308" y="3380476"/>
            <a:ext cx="10373377" cy="987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4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Reg.no:241341802522009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66936" y="4248496"/>
            <a:ext cx="11839846" cy="987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4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NMID:asanm41341324214010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313748" y="5012550"/>
            <a:ext cx="16521854" cy="1873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4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/ 5197065D714A0CB9FA14B4291BCCAC25</a:t>
            </a:r>
          </a:p>
          <a:p>
            <a:pPr algn="ctr">
              <a:lnSpc>
                <a:spcPts val="700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283946" y="5854302"/>
            <a:ext cx="9376227" cy="987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4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Department:B.sc.cs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20794" y="6780976"/>
            <a:ext cx="14789250" cy="2605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8"/>
              </a:lnSpc>
            </a:pPr>
            <a:r>
              <a:rPr lang="en-US" sz="4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College: Deen college of arts and science nidur-kaduvangudi </a:t>
            </a:r>
          </a:p>
          <a:p>
            <a:pPr algn="ctr">
              <a:lnSpc>
                <a:spcPts val="4915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4353082" y="118966"/>
            <a:ext cx="10614181" cy="2332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274"/>
              </a:lnSpc>
            </a:pPr>
            <a:r>
              <a:rPr lang="en-US" sz="12338">
                <a:solidFill>
                  <a:srgbClr val="000000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Digital portfolio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1029392" y="-2440717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7" t="0" r="-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7" t="0" r="-47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541414" y="9459417"/>
            <a:ext cx="11672888" cy="9525"/>
            <a:chOff x="0" y="0"/>
            <a:chExt cx="15563850" cy="127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563850" cy="12700"/>
            </a:xfrm>
            <a:custGeom>
              <a:avLst/>
              <a:gdLst/>
              <a:ahLst/>
              <a:cxnLst/>
              <a:rect r="r" b="b" t="t" l="l"/>
              <a:pathLst>
                <a:path h="12700" w="15563850">
                  <a:moveTo>
                    <a:pt x="0" y="0"/>
                  </a:moveTo>
                  <a:lnTo>
                    <a:pt x="15563850" y="0"/>
                  </a:lnTo>
                  <a:lnTo>
                    <a:pt x="15563850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2315690" y="2521074"/>
            <a:ext cx="4441925" cy="6356958"/>
            <a:chOff x="0" y="0"/>
            <a:chExt cx="5922567" cy="847594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922518" cy="8475980"/>
            </a:xfrm>
            <a:custGeom>
              <a:avLst/>
              <a:gdLst/>
              <a:ahLst/>
              <a:cxnLst/>
              <a:rect r="r" b="b" t="t" l="l"/>
              <a:pathLst>
                <a:path h="8475980" w="5922518">
                  <a:moveTo>
                    <a:pt x="0" y="0"/>
                  </a:moveTo>
                  <a:lnTo>
                    <a:pt x="5922518" y="0"/>
                  </a:lnTo>
                  <a:lnTo>
                    <a:pt x="5922518" y="8475980"/>
                  </a:lnTo>
                  <a:lnTo>
                    <a:pt x="0" y="84759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19" t="0" r="-2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7077989" y="2521074"/>
            <a:ext cx="4379197" cy="6737226"/>
            <a:chOff x="0" y="0"/>
            <a:chExt cx="5838929" cy="898296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838952" cy="8982964"/>
            </a:xfrm>
            <a:custGeom>
              <a:avLst/>
              <a:gdLst/>
              <a:ahLst/>
              <a:cxnLst/>
              <a:rect r="r" b="b" t="t" l="l"/>
              <a:pathLst>
                <a:path h="8982964" w="5838952">
                  <a:moveTo>
                    <a:pt x="0" y="0"/>
                  </a:moveTo>
                  <a:lnTo>
                    <a:pt x="5838952" y="0"/>
                  </a:lnTo>
                  <a:lnTo>
                    <a:pt x="5838952" y="8982964"/>
                  </a:lnTo>
                  <a:lnTo>
                    <a:pt x="0" y="89829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54" r="0" b="-54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1618170" y="2423392"/>
            <a:ext cx="4600848" cy="6356958"/>
            <a:chOff x="0" y="0"/>
            <a:chExt cx="6134464" cy="847594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134481" cy="8475980"/>
            </a:xfrm>
            <a:custGeom>
              <a:avLst/>
              <a:gdLst/>
              <a:ahLst/>
              <a:cxnLst/>
              <a:rect r="r" b="b" t="t" l="l"/>
              <a:pathLst>
                <a:path h="8475980" w="6134481">
                  <a:moveTo>
                    <a:pt x="0" y="0"/>
                  </a:moveTo>
                  <a:lnTo>
                    <a:pt x="6134481" y="0"/>
                  </a:lnTo>
                  <a:lnTo>
                    <a:pt x="6134481" y="8475980"/>
                  </a:lnTo>
                  <a:lnTo>
                    <a:pt x="0" y="84759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37" r="0" b="-36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6214256" y="8848153"/>
            <a:ext cx="1271574" cy="97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39"/>
              </a:lnSpc>
            </a:pPr>
            <a:r>
              <a:rPr lang="en-US" sz="4742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09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662075" y="226698"/>
            <a:ext cx="12963850" cy="1957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53"/>
              </a:lnSpc>
            </a:pPr>
            <a:r>
              <a:rPr lang="en-US" sz="10394">
                <a:solidFill>
                  <a:srgbClr val="545454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Results And Screenshots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1262659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7" t="0" r="-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7" t="0" r="-47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541414" y="9459417"/>
            <a:ext cx="11672888" cy="9525"/>
            <a:chOff x="0" y="0"/>
            <a:chExt cx="15563850" cy="127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563850" cy="12700"/>
            </a:xfrm>
            <a:custGeom>
              <a:avLst/>
              <a:gdLst/>
              <a:ahLst/>
              <a:cxnLst/>
              <a:rect r="r" b="b" t="t" l="l"/>
              <a:pathLst>
                <a:path h="12700" w="15563850">
                  <a:moveTo>
                    <a:pt x="0" y="0"/>
                  </a:moveTo>
                  <a:lnTo>
                    <a:pt x="15563850" y="0"/>
                  </a:lnTo>
                  <a:lnTo>
                    <a:pt x="15563850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6214256" y="8848153"/>
            <a:ext cx="1271574" cy="97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39"/>
              </a:lnSpc>
            </a:pPr>
            <a:r>
              <a:rPr lang="en-US" sz="4742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10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708169" y="495300"/>
            <a:ext cx="7669667" cy="2708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077"/>
              </a:lnSpc>
            </a:pPr>
            <a:r>
              <a:rPr lang="en-US" sz="14340">
                <a:solidFill>
                  <a:srgbClr val="545454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Conclusion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846592"/>
            <a:ext cx="17259300" cy="2700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869"/>
              </a:lnSpc>
            </a:pPr>
            <a:r>
              <a:rPr lang="en-US" sz="4906">
                <a:solidFill>
                  <a:srgbClr val="545454"/>
                </a:solidFill>
                <a:latin typeface="Alice Bold"/>
                <a:ea typeface="Alice Bold"/>
                <a:cs typeface="Alice Bold"/>
                <a:sym typeface="Alice Bold"/>
              </a:rPr>
              <a:t>Jummana Farveen's portfolio is a concise and effective tool for self-promotion, providing a clear overview of her skills and projects to advance her career.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7" t="0" r="-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-1262659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7" t="0" r="-47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541414" y="9459417"/>
            <a:ext cx="11672888" cy="9525"/>
            <a:chOff x="0" y="0"/>
            <a:chExt cx="15563850" cy="127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563850" cy="12700"/>
            </a:xfrm>
            <a:custGeom>
              <a:avLst/>
              <a:gdLst/>
              <a:ahLst/>
              <a:cxnLst/>
              <a:rect r="r" b="b" t="t" l="l"/>
              <a:pathLst>
                <a:path h="12700" w="15563850">
                  <a:moveTo>
                    <a:pt x="0" y="0"/>
                  </a:moveTo>
                  <a:lnTo>
                    <a:pt x="15563850" y="0"/>
                  </a:lnTo>
                  <a:lnTo>
                    <a:pt x="15563850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3172617" y="495300"/>
            <a:ext cx="8549403" cy="2708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077"/>
              </a:lnSpc>
            </a:pPr>
            <a:r>
              <a:rPr lang="en-US" sz="14340">
                <a:solidFill>
                  <a:srgbClr val="545454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Github link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4642802"/>
            <a:ext cx="18288000" cy="1820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545454"/>
                </a:solidFill>
                <a:latin typeface="Alice"/>
                <a:ea typeface="Alice"/>
                <a:cs typeface="Alice"/>
                <a:sym typeface="Alice"/>
              </a:rPr>
              <a:t>https://github.com/dccs24jumana-cyber/Jumana-TNSDC-FWD-DP.git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7" t="0" r="-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7" t="0" r="-47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541414" y="9459417"/>
            <a:ext cx="11672888" cy="9525"/>
            <a:chOff x="0" y="0"/>
            <a:chExt cx="15563850" cy="127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563850" cy="12700"/>
            </a:xfrm>
            <a:custGeom>
              <a:avLst/>
              <a:gdLst/>
              <a:ahLst/>
              <a:cxnLst/>
              <a:rect r="r" b="b" t="t" l="l"/>
              <a:pathLst>
                <a:path h="12700" w="15563850">
                  <a:moveTo>
                    <a:pt x="0" y="0"/>
                  </a:moveTo>
                  <a:lnTo>
                    <a:pt x="15563850" y="0"/>
                  </a:lnTo>
                  <a:lnTo>
                    <a:pt x="15563850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6214256" y="8848153"/>
            <a:ext cx="1271574" cy="97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39"/>
              </a:lnSpc>
            </a:pPr>
            <a:r>
              <a:rPr lang="en-US" sz="4742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15701" y="3798253"/>
            <a:ext cx="16856599" cy="2128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39"/>
              </a:lnSpc>
            </a:pPr>
            <a:r>
              <a:rPr lang="en-US" sz="11100">
                <a:solidFill>
                  <a:srgbClr val="000000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student digital portfolio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1247430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7" t="0" r="-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419696" y="4883829"/>
            <a:ext cx="4482419" cy="6258473"/>
          </a:xfrm>
          <a:custGeom>
            <a:avLst/>
            <a:gdLst/>
            <a:ahLst/>
            <a:cxnLst/>
            <a:rect r="r" b="b" t="t" l="l"/>
            <a:pathLst>
              <a:path h="6258473" w="4482419">
                <a:moveTo>
                  <a:pt x="0" y="0"/>
                </a:moveTo>
                <a:lnTo>
                  <a:pt x="4482419" y="0"/>
                </a:lnTo>
                <a:lnTo>
                  <a:pt x="4482419" y="6258473"/>
                </a:lnTo>
                <a:lnTo>
                  <a:pt x="0" y="6258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28" r="0" b="-28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536652" y="9823033"/>
            <a:ext cx="11672888" cy="9525"/>
            <a:chOff x="0" y="0"/>
            <a:chExt cx="15563850" cy="127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563850" cy="12700"/>
            </a:xfrm>
            <a:custGeom>
              <a:avLst/>
              <a:gdLst/>
              <a:ahLst/>
              <a:cxnLst/>
              <a:rect r="r" b="b" t="t" l="l"/>
              <a:pathLst>
                <a:path h="12700" w="15563850">
                  <a:moveTo>
                    <a:pt x="0" y="0"/>
                  </a:moveTo>
                  <a:lnTo>
                    <a:pt x="15563850" y="0"/>
                  </a:lnTo>
                  <a:lnTo>
                    <a:pt x="15563850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6214256" y="8848153"/>
            <a:ext cx="1271574" cy="97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39"/>
              </a:lnSpc>
            </a:pPr>
            <a:r>
              <a:rPr lang="en-US" sz="4742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659184" y="252609"/>
            <a:ext cx="4694714" cy="2309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080"/>
              </a:lnSpc>
            </a:pPr>
            <a:r>
              <a:rPr lang="en-US" sz="12200">
                <a:solidFill>
                  <a:srgbClr val="545454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Agenda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45909" y="2390654"/>
            <a:ext cx="7782009" cy="11617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70"/>
              </a:lnSpc>
            </a:pPr>
            <a:r>
              <a:rPr lang="en-US" sz="4336">
                <a:solidFill>
                  <a:srgbClr val="545454"/>
                </a:solidFill>
                <a:latin typeface="Canva Sans"/>
                <a:ea typeface="Canva Sans"/>
                <a:cs typeface="Canva Sans"/>
                <a:sym typeface="Canva Sans"/>
              </a:rPr>
              <a:t>​●Problem Statement</a:t>
            </a:r>
          </a:p>
          <a:p>
            <a:pPr algn="l">
              <a:lnSpc>
                <a:spcPts val="6070"/>
              </a:lnSpc>
            </a:pPr>
            <a:r>
              <a:rPr lang="en-US" sz="4336">
                <a:solidFill>
                  <a:srgbClr val="545454"/>
                </a:solidFill>
                <a:latin typeface="Canva Sans"/>
                <a:ea typeface="Canva Sans"/>
                <a:cs typeface="Canva Sans"/>
                <a:sym typeface="Canva Sans"/>
              </a:rPr>
              <a:t>​●Project Overview</a:t>
            </a:r>
          </a:p>
          <a:p>
            <a:pPr algn="l">
              <a:lnSpc>
                <a:spcPts val="6070"/>
              </a:lnSpc>
            </a:pPr>
            <a:r>
              <a:rPr lang="en-US" sz="4336">
                <a:solidFill>
                  <a:srgbClr val="545454"/>
                </a:solidFill>
                <a:latin typeface="Canva Sans"/>
                <a:ea typeface="Canva Sans"/>
                <a:cs typeface="Canva Sans"/>
                <a:sym typeface="Canva Sans"/>
              </a:rPr>
              <a:t>​●End Users</a:t>
            </a:r>
          </a:p>
          <a:p>
            <a:pPr algn="l">
              <a:lnSpc>
                <a:spcPts val="6070"/>
              </a:lnSpc>
            </a:pPr>
            <a:r>
              <a:rPr lang="en-US" sz="4336">
                <a:solidFill>
                  <a:srgbClr val="545454"/>
                </a:solidFill>
                <a:latin typeface="Canva Sans"/>
                <a:ea typeface="Canva Sans"/>
                <a:cs typeface="Canva Sans"/>
                <a:sym typeface="Canva Sans"/>
              </a:rPr>
              <a:t>​●Tools and Technologies</a:t>
            </a:r>
          </a:p>
          <a:p>
            <a:pPr algn="l">
              <a:lnSpc>
                <a:spcPts val="6070"/>
              </a:lnSpc>
            </a:pPr>
            <a:r>
              <a:rPr lang="en-US" sz="4336">
                <a:solidFill>
                  <a:srgbClr val="545454"/>
                </a:solidFill>
                <a:latin typeface="Canva Sans"/>
                <a:ea typeface="Canva Sans"/>
                <a:cs typeface="Canva Sans"/>
                <a:sym typeface="Canva Sans"/>
              </a:rPr>
              <a:t>​●Portfolio Design and Layout</a:t>
            </a:r>
          </a:p>
          <a:p>
            <a:pPr algn="l">
              <a:lnSpc>
                <a:spcPts val="6070"/>
              </a:lnSpc>
            </a:pPr>
            <a:r>
              <a:rPr lang="en-US" sz="4336">
                <a:solidFill>
                  <a:srgbClr val="545454"/>
                </a:solidFill>
                <a:latin typeface="Canva Sans"/>
                <a:ea typeface="Canva Sans"/>
                <a:cs typeface="Canva Sans"/>
                <a:sym typeface="Canva Sans"/>
              </a:rPr>
              <a:t>​●Features and Functionality</a:t>
            </a:r>
          </a:p>
          <a:p>
            <a:pPr algn="l">
              <a:lnSpc>
                <a:spcPts val="6070"/>
              </a:lnSpc>
            </a:pPr>
            <a:r>
              <a:rPr lang="en-US" sz="4336">
                <a:solidFill>
                  <a:srgbClr val="545454"/>
                </a:solidFill>
                <a:latin typeface="Canva Sans"/>
                <a:ea typeface="Canva Sans"/>
                <a:cs typeface="Canva Sans"/>
                <a:sym typeface="Canva Sans"/>
              </a:rPr>
              <a:t>​●Results and Screenshots</a:t>
            </a:r>
          </a:p>
          <a:p>
            <a:pPr algn="l">
              <a:lnSpc>
                <a:spcPts val="6070"/>
              </a:lnSpc>
            </a:pPr>
            <a:r>
              <a:rPr lang="en-US" sz="4336">
                <a:solidFill>
                  <a:srgbClr val="545454"/>
                </a:solidFill>
                <a:latin typeface="Canva Sans"/>
                <a:ea typeface="Canva Sans"/>
                <a:cs typeface="Canva Sans"/>
                <a:sym typeface="Canva Sans"/>
              </a:rPr>
              <a:t>​●Conclusion</a:t>
            </a:r>
          </a:p>
          <a:p>
            <a:pPr algn="l">
              <a:lnSpc>
                <a:spcPts val="6070"/>
              </a:lnSpc>
            </a:pPr>
            <a:r>
              <a:rPr lang="en-US" sz="4336">
                <a:solidFill>
                  <a:srgbClr val="545454"/>
                </a:solidFill>
                <a:latin typeface="Canva Sans"/>
                <a:ea typeface="Canva Sans"/>
                <a:cs typeface="Canva Sans"/>
                <a:sym typeface="Canva Sans"/>
              </a:rPr>
              <a:t>​●Github Link</a:t>
            </a:r>
          </a:p>
          <a:p>
            <a:pPr algn="l">
              <a:lnSpc>
                <a:spcPts val="6070"/>
              </a:lnSpc>
            </a:pPr>
          </a:p>
          <a:p>
            <a:pPr algn="l">
              <a:lnSpc>
                <a:spcPts val="6070"/>
              </a:lnSpc>
            </a:pPr>
          </a:p>
          <a:p>
            <a:pPr algn="l">
              <a:lnSpc>
                <a:spcPts val="6070"/>
              </a:lnSpc>
            </a:pPr>
          </a:p>
          <a:p>
            <a:pPr algn="l">
              <a:lnSpc>
                <a:spcPts val="6070"/>
              </a:lnSpc>
            </a:pPr>
          </a:p>
          <a:p>
            <a:pPr algn="l">
              <a:lnSpc>
                <a:spcPts val="6070"/>
              </a:lnSpc>
            </a:pPr>
          </a:p>
          <a:p>
            <a:pPr algn="l">
              <a:lnSpc>
                <a:spcPts val="607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1262659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7" t="0" r="-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7" t="0" r="-47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541414" y="9459417"/>
            <a:ext cx="11672888" cy="9525"/>
            <a:chOff x="0" y="0"/>
            <a:chExt cx="15563850" cy="127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563850" cy="12700"/>
            </a:xfrm>
            <a:custGeom>
              <a:avLst/>
              <a:gdLst/>
              <a:ahLst/>
              <a:cxnLst/>
              <a:rect r="r" b="b" t="t" l="l"/>
              <a:pathLst>
                <a:path h="12700" w="15563850">
                  <a:moveTo>
                    <a:pt x="0" y="0"/>
                  </a:moveTo>
                  <a:lnTo>
                    <a:pt x="15563850" y="0"/>
                  </a:lnTo>
                  <a:lnTo>
                    <a:pt x="15563850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6214256" y="8848153"/>
            <a:ext cx="1271574" cy="97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39"/>
              </a:lnSpc>
            </a:pPr>
            <a:r>
              <a:rPr lang="en-US" sz="4742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21514" y="494714"/>
            <a:ext cx="12983110" cy="190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37"/>
              </a:lnSpc>
            </a:pPr>
            <a:r>
              <a:rPr lang="en-US" sz="10026">
                <a:solidFill>
                  <a:srgbClr val="545454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Problem  Statement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40898" y="2875598"/>
            <a:ext cx="17647102" cy="4326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719"/>
              </a:lnSpc>
            </a:pPr>
          </a:p>
          <a:p>
            <a:pPr algn="just">
              <a:lnSpc>
                <a:spcPts val="6719"/>
              </a:lnSpc>
            </a:pPr>
            <a:r>
              <a:rPr lang="en-US" sz="4800">
                <a:solidFill>
                  <a:srgbClr val="545454"/>
                </a:solidFill>
                <a:latin typeface="Alice"/>
                <a:ea typeface="Alice"/>
                <a:cs typeface="Alice"/>
                <a:sym typeface="Alice"/>
              </a:rPr>
              <a:t>​This portfolio solves the problem of presenting a student's skills and projects in a professional, online format, acting as a digital resume for potential employers.</a:t>
            </a:r>
          </a:p>
          <a:p>
            <a:pPr algn="just">
              <a:lnSpc>
                <a:spcPts val="671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235042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7" t="0" r="-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7" t="0" r="-47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541414" y="9459417"/>
            <a:ext cx="11672888" cy="9525"/>
            <a:chOff x="0" y="0"/>
            <a:chExt cx="15563850" cy="127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563850" cy="12700"/>
            </a:xfrm>
            <a:custGeom>
              <a:avLst/>
              <a:gdLst/>
              <a:ahLst/>
              <a:cxnLst/>
              <a:rect r="r" b="b" t="t" l="l"/>
              <a:pathLst>
                <a:path h="12700" w="15563850">
                  <a:moveTo>
                    <a:pt x="0" y="0"/>
                  </a:moveTo>
                  <a:lnTo>
                    <a:pt x="15563850" y="0"/>
                  </a:lnTo>
                  <a:lnTo>
                    <a:pt x="15563850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6214256" y="8848153"/>
            <a:ext cx="1271574" cy="97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39"/>
              </a:lnSpc>
            </a:pPr>
            <a:r>
              <a:rPr lang="en-US" sz="4742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87679" y="4257036"/>
            <a:ext cx="17700321" cy="2481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68"/>
              </a:lnSpc>
            </a:pPr>
            <a:r>
              <a:rPr lang="en-US" sz="4548">
                <a:solidFill>
                  <a:srgbClr val="545454"/>
                </a:solidFill>
                <a:latin typeface="Alice Bold"/>
                <a:ea typeface="Alice Bold"/>
                <a:cs typeface="Alice Bold"/>
                <a:sym typeface="Alice Bold"/>
              </a:rPr>
              <a:t>​This is a personal portfolio website for Jummana Farveen, a B.Sc. Computer Science student, designed to showcase her academic background, programming skills, and project work.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42564" y="571500"/>
            <a:ext cx="10428485" cy="2275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55"/>
              </a:lnSpc>
            </a:pPr>
            <a:r>
              <a:rPr lang="en-US" sz="11968">
                <a:solidFill>
                  <a:srgbClr val="545454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project Overview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7" t="0" r="-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7" t="0" r="-47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541414" y="9459417"/>
            <a:ext cx="11672888" cy="9525"/>
            <a:chOff x="0" y="0"/>
            <a:chExt cx="15563850" cy="127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563850" cy="12700"/>
            </a:xfrm>
            <a:custGeom>
              <a:avLst/>
              <a:gdLst/>
              <a:ahLst/>
              <a:cxnLst/>
              <a:rect r="r" b="b" t="t" l="l"/>
              <a:pathLst>
                <a:path h="12700" w="15563850">
                  <a:moveTo>
                    <a:pt x="0" y="0"/>
                  </a:moveTo>
                  <a:lnTo>
                    <a:pt x="15563850" y="0"/>
                  </a:lnTo>
                  <a:lnTo>
                    <a:pt x="15563850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6214256" y="8848153"/>
            <a:ext cx="1271574" cy="97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39"/>
              </a:lnSpc>
            </a:pPr>
            <a:r>
              <a:rPr lang="en-US" sz="4742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360989" y="340855"/>
            <a:ext cx="7778269" cy="2152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823"/>
              </a:lnSpc>
            </a:pPr>
            <a:r>
              <a:rPr lang="en-US" sz="11302">
                <a:solidFill>
                  <a:srgbClr val="545454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End users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99400" y="3242153"/>
            <a:ext cx="14852227" cy="5381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05"/>
              </a:lnSpc>
            </a:pPr>
          </a:p>
          <a:p>
            <a:pPr algn="l">
              <a:lnSpc>
                <a:spcPts val="4705"/>
              </a:lnSpc>
            </a:pPr>
            <a:r>
              <a:rPr lang="en-US" sz="3361">
                <a:solidFill>
                  <a:srgbClr val="545454"/>
                </a:solidFill>
                <a:latin typeface="Canva Sans"/>
                <a:ea typeface="Canva Sans"/>
                <a:cs typeface="Canva Sans"/>
                <a:sym typeface="Canva Sans"/>
              </a:rPr>
              <a:t>​¤ Recruiters and hiring managers looking for junior developers or interns</a:t>
            </a:r>
          </a:p>
          <a:p>
            <a:pPr algn="l">
              <a:lnSpc>
                <a:spcPts val="4705"/>
              </a:lnSpc>
            </a:pPr>
          </a:p>
          <a:p>
            <a:pPr algn="l">
              <a:lnSpc>
                <a:spcPts val="4705"/>
              </a:lnSpc>
            </a:pPr>
            <a:r>
              <a:rPr lang="en-US" sz="3361">
                <a:solidFill>
                  <a:srgbClr val="545454"/>
                </a:solidFill>
                <a:latin typeface="Canva Sans"/>
                <a:ea typeface="Canva Sans"/>
                <a:cs typeface="Canva Sans"/>
                <a:sym typeface="Canva Sans"/>
              </a:rPr>
              <a:t>​¤ Potential employers in the tech industry.</a:t>
            </a:r>
          </a:p>
          <a:p>
            <a:pPr algn="l">
              <a:lnSpc>
                <a:spcPts val="4705"/>
              </a:lnSpc>
            </a:pPr>
          </a:p>
          <a:p>
            <a:pPr algn="l">
              <a:lnSpc>
                <a:spcPts val="4705"/>
              </a:lnSpc>
            </a:pPr>
            <a:r>
              <a:rPr lang="en-US" sz="3361">
                <a:solidFill>
                  <a:srgbClr val="545454"/>
                </a:solidFill>
                <a:latin typeface="Canva Sans"/>
                <a:ea typeface="Canva Sans"/>
                <a:cs typeface="Canva Sans"/>
                <a:sym typeface="Canva Sans"/>
              </a:rPr>
              <a:t>​¤ Academic professionals or mentors.</a:t>
            </a:r>
          </a:p>
          <a:p>
            <a:pPr algn="l">
              <a:lnSpc>
                <a:spcPts val="4705"/>
              </a:lnSpc>
            </a:pPr>
          </a:p>
          <a:p>
            <a:pPr algn="l">
              <a:lnSpc>
                <a:spcPts val="4705"/>
              </a:lnSpc>
            </a:pPr>
            <a:r>
              <a:rPr lang="en-US" sz="3361">
                <a:solidFill>
                  <a:srgbClr val="545454"/>
                </a:solidFill>
                <a:latin typeface="Canva Sans"/>
                <a:ea typeface="Canva Sans"/>
                <a:cs typeface="Canva Sans"/>
                <a:sym typeface="Canva Sans"/>
              </a:rPr>
              <a:t>​¤ Collaborators or fellow students seeking to connect on projects.</a:t>
            </a:r>
          </a:p>
          <a:p>
            <a:pPr algn="l">
              <a:lnSpc>
                <a:spcPts val="4705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235042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7" t="0" r="-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7" t="0" r="-47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541414" y="9459417"/>
            <a:ext cx="11672888" cy="9525"/>
            <a:chOff x="0" y="0"/>
            <a:chExt cx="15563850" cy="127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563850" cy="12700"/>
            </a:xfrm>
            <a:custGeom>
              <a:avLst/>
              <a:gdLst/>
              <a:ahLst/>
              <a:cxnLst/>
              <a:rect r="r" b="b" t="t" l="l"/>
              <a:pathLst>
                <a:path h="12700" w="15563850">
                  <a:moveTo>
                    <a:pt x="0" y="0"/>
                  </a:moveTo>
                  <a:lnTo>
                    <a:pt x="15563850" y="0"/>
                  </a:lnTo>
                  <a:lnTo>
                    <a:pt x="15563850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6214256" y="8848153"/>
            <a:ext cx="1271574" cy="97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39"/>
              </a:lnSpc>
            </a:pPr>
            <a:r>
              <a:rPr lang="en-US" sz="4742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06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34709" y="244564"/>
            <a:ext cx="11818583" cy="1866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893"/>
              </a:lnSpc>
            </a:pPr>
            <a:r>
              <a:rPr lang="en-US" sz="9924">
                <a:solidFill>
                  <a:srgbClr val="545454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Tools and Technologies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34709" y="3126046"/>
            <a:ext cx="11818583" cy="5166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545454"/>
                </a:solidFill>
                <a:latin typeface="Alice Bold"/>
                <a:ea typeface="Alice Bold"/>
                <a:cs typeface="Alice Bold"/>
                <a:sym typeface="Alice Bold"/>
              </a:rPr>
              <a:t>The portfolio and its featured projects utilize : 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545454"/>
                </a:solidFill>
                <a:latin typeface="Alice Bold"/>
                <a:ea typeface="Alice Bold"/>
                <a:cs typeface="Alice Bold"/>
                <a:sym typeface="Alice Bold"/>
              </a:rPr>
              <a:t>》HTML</a:t>
            </a: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545454"/>
                </a:solidFill>
                <a:latin typeface="Alice Bold"/>
                <a:ea typeface="Alice Bold"/>
                <a:cs typeface="Alice Bold"/>
                <a:sym typeface="Alice Bold"/>
              </a:rPr>
              <a:t>》CSS</a:t>
            </a: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545454"/>
                </a:solidFill>
                <a:latin typeface="Alice Bold"/>
                <a:ea typeface="Alice Bold"/>
                <a:cs typeface="Alice Bold"/>
                <a:sym typeface="Alice Bold"/>
              </a:rPr>
              <a:t>》PHP</a:t>
            </a: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545454"/>
                </a:solidFill>
                <a:latin typeface="Alice Bold"/>
                <a:ea typeface="Alice Bold"/>
                <a:cs typeface="Alice Bold"/>
                <a:sym typeface="Alice Bold"/>
              </a:rPr>
              <a:t> 》MySQL</a:t>
            </a: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545454"/>
                </a:solidFill>
                <a:latin typeface="Alice Bold"/>
                <a:ea typeface="Alice Bold"/>
                <a:cs typeface="Alice Bold"/>
                <a:sym typeface="Alice Bold"/>
              </a:rPr>
              <a:t> 》Java</a:t>
            </a: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545454"/>
                </a:solidFill>
                <a:latin typeface="Alice Bold"/>
                <a:ea typeface="Alice Bold"/>
                <a:cs typeface="Alice Bold"/>
                <a:sym typeface="Alice Bold"/>
              </a:rPr>
              <a:t> 》Python.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1348622" y="-235042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7" t="0" r="-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7" t="0" r="-47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541414" y="9459417"/>
            <a:ext cx="11672888" cy="9525"/>
            <a:chOff x="0" y="0"/>
            <a:chExt cx="15563850" cy="127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563850" cy="12700"/>
            </a:xfrm>
            <a:custGeom>
              <a:avLst/>
              <a:gdLst/>
              <a:ahLst/>
              <a:cxnLst/>
              <a:rect r="r" b="b" t="t" l="l"/>
              <a:pathLst>
                <a:path h="12700" w="15563850">
                  <a:moveTo>
                    <a:pt x="0" y="0"/>
                  </a:moveTo>
                  <a:lnTo>
                    <a:pt x="15563850" y="0"/>
                  </a:lnTo>
                  <a:lnTo>
                    <a:pt x="15563850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6214256" y="8848153"/>
            <a:ext cx="1271574" cy="97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39"/>
              </a:lnSpc>
            </a:pPr>
            <a:r>
              <a:rPr lang="en-US" sz="4742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53553" y="567951"/>
            <a:ext cx="14519680" cy="1935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51"/>
              </a:lnSpc>
            </a:pPr>
            <a:r>
              <a:rPr lang="en-US" sz="10251">
                <a:solidFill>
                  <a:srgbClr val="545454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Portfolio Design and Layout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71563" y="3745561"/>
            <a:ext cx="16466486" cy="2586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553"/>
              </a:lnSpc>
            </a:pPr>
            <a:r>
              <a:rPr lang="en-US" sz="4681">
                <a:solidFill>
                  <a:srgbClr val="545454"/>
                </a:solidFill>
                <a:latin typeface="Alice Bold"/>
                <a:ea typeface="Alice Bold"/>
                <a:cs typeface="Alice Bold"/>
                <a:sym typeface="Alice Bold"/>
              </a:rPr>
              <a:t>The site uses a simple, single-page layout with a header, navigation, and distinct sections for "About Me," "Projects," and "Contact." Projects are displayed in a card-based grid.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1029392" y="-235042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7" t="0" r="-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7" t="0" r="-47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541414" y="9459417"/>
            <a:ext cx="11672888" cy="9525"/>
            <a:chOff x="0" y="0"/>
            <a:chExt cx="15563850" cy="127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563850" cy="12700"/>
            </a:xfrm>
            <a:custGeom>
              <a:avLst/>
              <a:gdLst/>
              <a:ahLst/>
              <a:cxnLst/>
              <a:rect r="r" b="b" t="t" l="l"/>
              <a:pathLst>
                <a:path h="12700" w="15563850">
                  <a:moveTo>
                    <a:pt x="0" y="0"/>
                  </a:moveTo>
                  <a:lnTo>
                    <a:pt x="15563850" y="0"/>
                  </a:lnTo>
                  <a:lnTo>
                    <a:pt x="15563850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6214256" y="8848153"/>
            <a:ext cx="1271574" cy="97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39"/>
              </a:lnSpc>
            </a:pPr>
            <a:r>
              <a:rPr lang="en-US" sz="4742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08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89283" y="647700"/>
            <a:ext cx="15733699" cy="2024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10"/>
              </a:lnSpc>
            </a:pPr>
            <a:r>
              <a:rPr lang="en-US" sz="10221">
                <a:solidFill>
                  <a:srgbClr val="545454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Features and Functionalities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4350" y="3688344"/>
            <a:ext cx="17773650" cy="2700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869"/>
              </a:lnSpc>
            </a:pPr>
            <a:r>
              <a:rPr lang="en-US" sz="4906">
                <a:solidFill>
                  <a:srgbClr val="545454"/>
                </a:solidFill>
                <a:latin typeface="Alice Bold"/>
                <a:ea typeface="Alice Bold"/>
                <a:cs typeface="Alice Bold"/>
                <a:sym typeface="Alice Bold"/>
              </a:rPr>
              <a:t>Key features include a navigable menu, a detailed "About Me" section, project descriptions, and an interactive contact form for user communication.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DAGy9x80rhU</dc:identifier>
  <dcterms:modified xsi:type="dcterms:W3CDTF">2011-08-01T06:04:30Z</dcterms:modified>
  <cp:revision>1</cp:revision>
  <dc:title>STUDENT DIGITAL PORTFOLIO. pptx.pptx</dc:title>
</cp:coreProperties>
</file>