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League Spartan" charset="1" panose="00000800000000000000"/>
      <p:regular r:id="rId23"/>
    </p:embeddedFont>
    <p:embeddedFont>
      <p:font typeface="Alice" charset="1" panose="00000500000000000000"/>
      <p:regular r:id="rId24"/>
    </p:embeddedFont>
    <p:embeddedFont>
      <p:font typeface="Alice Bold" charset="1" panose="00000500000000000000"/>
      <p:regular r:id="rId25"/>
    </p:embeddedFont>
    <p:embeddedFont>
      <p:font typeface="Canva Sans Bold" charset="1" panose="020B08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REGISTER NO:24134130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jpeg" Type="http://schemas.openxmlformats.org/officeDocument/2006/relationships/image"/><Relationship Id="rId7" Target="../media/image1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904719" y="-132221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4002699" y="5170301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0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0" y="0"/>
                </a:lnTo>
                <a:lnTo>
                  <a:pt x="4840370" y="675825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25868" y="235186"/>
            <a:ext cx="11294269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3316" y="1593451"/>
            <a:ext cx="6627127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3F3D3E"/>
                </a:solidFill>
                <a:latin typeface="Alice"/>
                <a:ea typeface="Alice"/>
                <a:cs typeface="Alice"/>
                <a:sym typeface="Alice"/>
              </a:rPr>
              <a:t> STUDENT NAME:      A.MARWA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63316" y="2657821"/>
            <a:ext cx="8117086" cy="6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3F3D3E"/>
                </a:solidFill>
                <a:latin typeface="Alice"/>
                <a:ea typeface="Alice"/>
                <a:cs typeface="Alice"/>
                <a:sym typeface="Alice"/>
              </a:rPr>
              <a:t>REGISTER NO:         24134131802522011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495489" y="3751926"/>
            <a:ext cx="11144737" cy="12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NMID:      asanm41341324214011/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            884992C6960475096A048155A9FF5AAC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21514" y="5486746"/>
            <a:ext cx="9706084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3F3D3E"/>
                </a:solidFill>
                <a:latin typeface="Alice"/>
                <a:ea typeface="Alice"/>
                <a:cs typeface="Alice"/>
                <a:sym typeface="Alice"/>
              </a:rPr>
              <a:t>DEPARTMENT:      BSC(COMPUTER SCIENCE 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63316" y="6611966"/>
            <a:ext cx="11241178" cy="129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COLLEGE:     DEEN COLLEGE OF ARTS AND SCIENCE 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NIDUR      -KADUVANGUDI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648327"/>
            <a:ext cx="9144000" cy="3943350"/>
          </a:xfrm>
          <a:custGeom>
            <a:avLst/>
            <a:gdLst/>
            <a:ahLst/>
            <a:cxnLst/>
            <a:rect r="r" b="b" t="t" l="l"/>
            <a:pathLst>
              <a:path h="3943350" w="9144000">
                <a:moveTo>
                  <a:pt x="0" y="0"/>
                </a:moveTo>
                <a:lnTo>
                  <a:pt x="9144000" y="0"/>
                </a:lnTo>
                <a:lnTo>
                  <a:pt x="9144000" y="3943350"/>
                </a:lnTo>
                <a:lnTo>
                  <a:pt x="0" y="39433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67990" y="2648327"/>
            <a:ext cx="9320010" cy="3943350"/>
          </a:xfrm>
          <a:custGeom>
            <a:avLst/>
            <a:gdLst/>
            <a:ahLst/>
            <a:cxnLst/>
            <a:rect r="r" b="b" t="t" l="l"/>
            <a:pathLst>
              <a:path h="3943350" w="9320010">
                <a:moveTo>
                  <a:pt x="0" y="0"/>
                </a:moveTo>
                <a:lnTo>
                  <a:pt x="9320010" y="0"/>
                </a:lnTo>
                <a:lnTo>
                  <a:pt x="9320010" y="3943350"/>
                </a:lnTo>
                <a:lnTo>
                  <a:pt x="0" y="39433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28242" y="242252"/>
            <a:ext cx="14031516" cy="1410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 &amp;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0311" y="2997852"/>
            <a:ext cx="8325017" cy="4041662"/>
          </a:xfrm>
          <a:custGeom>
            <a:avLst/>
            <a:gdLst/>
            <a:ahLst/>
            <a:cxnLst/>
            <a:rect r="r" b="b" t="t" l="l"/>
            <a:pathLst>
              <a:path h="4041662" w="8325017">
                <a:moveTo>
                  <a:pt x="0" y="0"/>
                </a:moveTo>
                <a:lnTo>
                  <a:pt x="8325018" y="0"/>
                </a:lnTo>
                <a:lnTo>
                  <a:pt x="8325018" y="4041661"/>
                </a:lnTo>
                <a:lnTo>
                  <a:pt x="0" y="40416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2997852"/>
            <a:ext cx="9458820" cy="3874887"/>
          </a:xfrm>
          <a:custGeom>
            <a:avLst/>
            <a:gdLst/>
            <a:ahLst/>
            <a:cxnLst/>
            <a:rect r="r" b="b" t="t" l="l"/>
            <a:pathLst>
              <a:path h="3874887" w="9458820">
                <a:moveTo>
                  <a:pt x="0" y="0"/>
                </a:moveTo>
                <a:lnTo>
                  <a:pt x="9458820" y="0"/>
                </a:lnTo>
                <a:lnTo>
                  <a:pt x="9458820" y="3874887"/>
                </a:lnTo>
                <a:lnTo>
                  <a:pt x="0" y="38748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26331" y="189230"/>
            <a:ext cx="14887413" cy="302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80"/>
              </a:lnSpc>
            </a:pPr>
            <a:r>
              <a:rPr lang="en-US" sz="87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 &amp; SCREENSHOTS</a:t>
            </a:r>
          </a:p>
          <a:p>
            <a:pPr algn="ctr">
              <a:lnSpc>
                <a:spcPts val="1218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0125" y="1664970"/>
            <a:ext cx="17507751" cy="8316182"/>
          </a:xfrm>
          <a:custGeom>
            <a:avLst/>
            <a:gdLst/>
            <a:ahLst/>
            <a:cxnLst/>
            <a:rect r="r" b="b" t="t" l="l"/>
            <a:pathLst>
              <a:path h="8316182" w="17507751">
                <a:moveTo>
                  <a:pt x="0" y="0"/>
                </a:moveTo>
                <a:lnTo>
                  <a:pt x="17507750" y="0"/>
                </a:lnTo>
                <a:lnTo>
                  <a:pt x="17507750" y="8316182"/>
                </a:lnTo>
                <a:lnTo>
                  <a:pt x="0" y="8316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56954" y="230505"/>
            <a:ext cx="14374091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 &amp; SCREENSHOTS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72487" y="413562"/>
            <a:ext cx="9143026" cy="1658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379686"/>
            <a:ext cx="18288000" cy="484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This portfolio serves as a digital resume, helping students demonstrate their skills and connect with recruiters or institutions effectively.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00775" y="847725"/>
            <a:ext cx="8486451" cy="1658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GITHUB LINK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758267"/>
            <a:ext cx="18288000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 b="true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https://github.com/dccs24marwa/Marwa-TNSDC-FWD-DP.git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69920" y="742950"/>
            <a:ext cx="10010883" cy="757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0"/>
              </a:lnSpc>
            </a:pPr>
            <a:r>
              <a:rPr lang="en-US" sz="14400">
                <a:solidFill>
                  <a:srgbClr val="004AAD"/>
                </a:solidFill>
                <a:latin typeface="Alice Bold"/>
                <a:ea typeface="Alice Bold"/>
                <a:cs typeface="Alice Bold"/>
                <a:sym typeface="Alice Bold"/>
              </a:rPr>
              <a:t>STUDENT </a:t>
            </a:r>
          </a:p>
          <a:p>
            <a:pPr algn="ctr">
              <a:lnSpc>
                <a:spcPts val="20160"/>
              </a:lnSpc>
            </a:pPr>
            <a:r>
              <a:rPr lang="en-US" sz="14400">
                <a:solidFill>
                  <a:srgbClr val="004AAD"/>
                </a:solidFill>
                <a:latin typeface="Alice Bold"/>
                <a:ea typeface="Alice Bold"/>
                <a:cs typeface="Alice Bold"/>
                <a:sym typeface="Alice Bold"/>
              </a:rPr>
              <a:t>DIGITAL</a:t>
            </a:r>
          </a:p>
          <a:p>
            <a:pPr algn="ctr">
              <a:lnSpc>
                <a:spcPts val="20160"/>
              </a:lnSpc>
            </a:pPr>
            <a:r>
              <a:rPr lang="en-US" sz="14400">
                <a:solidFill>
                  <a:srgbClr val="004AAD"/>
                </a:solidFill>
                <a:latin typeface="Alice Bold"/>
                <a:ea typeface="Alice Bold"/>
                <a:cs typeface="Alice Bold"/>
                <a:sym typeface="Alice Bold"/>
              </a:rPr>
              <a:t>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391485" y="-225747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18167" y="332352"/>
            <a:ext cx="6747489" cy="199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79"/>
              </a:lnSpc>
            </a:pPr>
            <a:r>
              <a:rPr lang="en-US" sz="117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88278" y="2225922"/>
            <a:ext cx="10236615" cy="7443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 spc="145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PROBLEM STATEMENT </a:t>
            </a:r>
          </a:p>
          <a:p>
            <a:pPr algn="just"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 spc="145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PROJECT OVERVIEW </a:t>
            </a:r>
          </a:p>
          <a:p>
            <a:pPr algn="just"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 spc="145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END USERS </a:t>
            </a:r>
          </a:p>
          <a:p>
            <a:pPr algn="just"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 spc="145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TOOLS &amp;TECHNOLOGIES </a:t>
            </a:r>
          </a:p>
          <a:p>
            <a:pPr algn="just"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 spc="145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PORTFOLIO DESIGN &amp; LAYOUT </a:t>
            </a:r>
          </a:p>
          <a:p>
            <a:pPr algn="just"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 spc="145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FEATURES &amp; FUNCTIONALITY </a:t>
            </a:r>
          </a:p>
          <a:p>
            <a:pPr algn="just"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 spc="145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RESULT&amp;SCREENSHOTS </a:t>
            </a:r>
          </a:p>
          <a:p>
            <a:pPr algn="just"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 spc="145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CONCULATION</a:t>
            </a:r>
          </a:p>
          <a:p>
            <a:pPr algn="just" marL="1014731" indent="-507365" lvl="1">
              <a:lnSpc>
                <a:spcPts val="6580"/>
              </a:lnSpc>
              <a:buFont typeface="Arial"/>
              <a:buChar char="•"/>
            </a:pPr>
            <a:r>
              <a:rPr lang="en-US" sz="4700" spc="145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735772"/>
            <a:ext cx="18288000" cy="473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</a:p>
          <a:p>
            <a:pPr algn="ctr">
              <a:lnSpc>
                <a:spcPts val="7559"/>
              </a:lnSpc>
            </a:pP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Many students do not have a proper online platform to present their profile, skills, and achievements, making it harder to stand out in academics or job applications.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21514" y="624085"/>
            <a:ext cx="15524235" cy="182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80"/>
              </a:lnSpc>
            </a:pPr>
            <a:r>
              <a:rPr lang="en-US" sz="107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23684" y="828675"/>
            <a:ext cx="14840437" cy="182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80"/>
              </a:lnSpc>
            </a:pPr>
            <a:r>
              <a:rPr lang="en-US" sz="107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OVERVIEW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678555"/>
            <a:ext cx="18288000" cy="282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A modern and responsive digital portfolio website was designed using web technologies to highlight personal details, academic background, and technical skills.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29243" y="624085"/>
            <a:ext cx="7855744" cy="1823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80"/>
              </a:lnSpc>
            </a:pPr>
            <a:r>
              <a:rPr lang="en-US" sz="107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END USERS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3115" y="2221230"/>
            <a:ext cx="18288000" cy="703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Students - to present their academic and technical work.</a:t>
            </a:r>
          </a:p>
          <a:p>
            <a:pPr algn="ctr">
              <a:lnSpc>
                <a:spcPts val="7980"/>
              </a:lnSpc>
            </a:pPr>
          </a:p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Employers/Interviewers - to quickly understand the candidate's capabilities.</a:t>
            </a:r>
          </a:p>
          <a:p>
            <a:pPr algn="ctr">
              <a:lnSpc>
                <a:spcPts val="7980"/>
              </a:lnSpc>
            </a:pPr>
          </a:p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3F3D3E"/>
                </a:solidFill>
                <a:latin typeface="Alice Bold"/>
                <a:ea typeface="Alice Bold"/>
                <a:cs typeface="Alice Bold"/>
                <a:sym typeface="Alice Bold"/>
              </a:rPr>
              <a:t>Faculty/Peers - to evaluate and share feedback.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11575" y="757435"/>
            <a:ext cx="16657602" cy="166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20"/>
              </a:lnSpc>
            </a:pPr>
            <a:r>
              <a:rPr lang="en-US" sz="98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TOOLS &amp; TECHNOLOGIES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496282"/>
            <a:ext cx="17650353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HTML - Provides structure to the portfolio.</a:t>
            </a:r>
          </a:p>
          <a:p>
            <a:pPr algn="ctr">
              <a:lnSpc>
                <a:spcPts val="6299"/>
              </a:lnSpc>
            </a:pP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CSS (Style.css) - Adds design, colors, and layout.</a:t>
            </a:r>
          </a:p>
          <a:p>
            <a:pPr algn="ctr">
              <a:lnSpc>
                <a:spcPts val="6299"/>
              </a:lnSpc>
            </a:pP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Responsive CSS (style2.css) – Adjusts the layout for tablets and mobiles.</a:t>
            </a:r>
          </a:p>
          <a:p>
            <a:pPr algn="ctr">
              <a:lnSpc>
                <a:spcPts val="6299"/>
              </a:lnSpc>
            </a:pPr>
          </a:p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JavaScript - Adds interactivity like mobile navigation toggle.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6917" y="866775"/>
            <a:ext cx="17342915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PORTFOLIO DESIGN &amp; LAYOUT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65743" y="4642802"/>
            <a:ext cx="156513" cy="644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,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214333"/>
            <a:ext cx="17471664" cy="7223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Website sections: Home, About Me,</a:t>
            </a:r>
          </a:p>
          <a:p>
            <a:pPr algn="ctr">
              <a:lnSpc>
                <a:spcPts val="7139"/>
              </a:lnSpc>
            </a:pP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Skills/Services, Portfolio, Contact, and Footer.</a:t>
            </a:r>
          </a:p>
          <a:p>
            <a:pPr algn="ctr">
              <a:lnSpc>
                <a:spcPts val="7139"/>
              </a:lnSpc>
            </a:pPr>
          </a:p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Attractive design with images, headings, and interactive navigation.</a:t>
            </a:r>
          </a:p>
          <a:p>
            <a:pPr algn="ctr">
              <a:lnSpc>
                <a:spcPts val="7139"/>
              </a:lnSpc>
            </a:pPr>
          </a:p>
          <a:p>
            <a:pPr algn="ctr">
              <a:lnSpc>
                <a:spcPts val="713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21514" y="222250"/>
            <a:ext cx="16467481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 &amp; FUNCTIONALITY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27255" y="923925"/>
            <a:ext cx="14233489" cy="11983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Works on desktop, tablet, and mobile devices.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Interactive hamburger menu.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Organized service cards and portfolio showcase.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Contact form for communication.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DAGx1ZZV_uI</dc:identifier>
  <dcterms:modified xsi:type="dcterms:W3CDTF">2011-08-01T06:04:30Z</dcterms:modified>
  <cp:revision>1</cp:revision>
  <dc:title>Grey Minimalist Professional Project Presentation</dc:title>
</cp:coreProperties>
</file>