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3A53-1F5A-169A-4F55-A784A1BE6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496234" y="0"/>
            <a:ext cx="7422776" cy="986118"/>
          </a:xfrm>
        </p:spPr>
        <p:txBody>
          <a:bodyPr/>
          <a:lstStyle/>
          <a:p>
            <a:r>
              <a:rPr lang="en-MY" b="1" i="1" dirty="0"/>
              <a:t>Digital portfolio 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68B10-D297-BC86-FBE3-5A98745B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0682" y="3439852"/>
            <a:ext cx="6789233" cy="1652101"/>
          </a:xfrm>
          <a:ln>
            <a:solidFill>
              <a:schemeClr val="accent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MY" b="1" dirty="0"/>
              <a:t>STUDENT </a:t>
            </a:r>
            <a:r>
              <a:rPr lang="en-MY" b="1" dirty="0" err="1"/>
              <a:t>Name:N.nooris</a:t>
            </a:r>
            <a:r>
              <a:rPr lang="en-MY" b="1" dirty="0"/>
              <a:t> </a:t>
            </a:r>
            <a:r>
              <a:rPr lang="en-MY" b="1" dirty="0" err="1"/>
              <a:t>raihan</a:t>
            </a:r>
            <a:endParaRPr lang="en-MY" b="1" dirty="0"/>
          </a:p>
          <a:p>
            <a:r>
              <a:rPr lang="en-MY" b="1" dirty="0"/>
              <a:t>Register no and nmid:24134131802522012 and asanm41341324214013</a:t>
            </a:r>
          </a:p>
          <a:p>
            <a:r>
              <a:rPr lang="en-MY" b="1" dirty="0" err="1"/>
              <a:t>Department:BSC.computer</a:t>
            </a:r>
            <a:r>
              <a:rPr lang="en-MY" b="1" dirty="0"/>
              <a:t> science </a:t>
            </a:r>
          </a:p>
          <a:p>
            <a:r>
              <a:rPr lang="en-MY" b="1" dirty="0"/>
              <a:t>College/university </a:t>
            </a:r>
            <a:r>
              <a:rPr lang="en-MY" b="1" dirty="0" err="1"/>
              <a:t>name:deen</a:t>
            </a:r>
            <a:r>
              <a:rPr lang="en-MY" b="1" dirty="0"/>
              <a:t> college of arts and science/</a:t>
            </a:r>
            <a:r>
              <a:rPr lang="en-MY" b="1" dirty="0" err="1"/>
              <a:t>annamalai</a:t>
            </a:r>
            <a:r>
              <a:rPr lang="en-MY" b="1" dirty="0"/>
              <a:t> University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08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8E4B-326A-7797-DA62-B8807EDC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 and screenshots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BF2C22-FE3E-A869-E46E-858FE019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53" y="2097088"/>
            <a:ext cx="164730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FBAB-63EB-A807-0639-67B77D3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D3F8-D4A4-9C9D-BC2A-00BE4F10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MY" b="1" dirty="0"/>
          </a:p>
          <a:p>
            <a:r>
              <a:rPr lang="en-MY" dirty="0"/>
              <a:t>In conclusion, this digital portfolio effectively showcases my skills, projects, and achievements in a professional and organized manner. It provides an easy-to-navigate platform for viewers to explore my work and learn more about my background. This portfolio will continue to grow as I gain more experience and update it with new projects and accomplishments.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0573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8E41-8B60-A228-99CB-23773FA4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GitHub link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526E-BE5F-2311-13D0-4F4D40B7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9125"/>
          </a:xfrm>
        </p:spPr>
        <p:txBody>
          <a:bodyPr/>
          <a:lstStyle/>
          <a:p>
            <a:r>
              <a:rPr lang="en-US"/>
              <a:t>https://github.com/dccs24raihan-gif/Raihan-TNSDC-FWD-DP.git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359046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FD49-9731-C6D6-4895-5B669529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218C-2CFC-BF34-8BD8-957949E3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D616-8609-46BB-64BB-E1E8630A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title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B67A-45A6-792C-3AD7-226A0180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94" y="2249487"/>
            <a:ext cx="8429717" cy="798513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Digital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8D48-C46E-F3B2-FFAD-8775E386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30F1-BD6E-F843-D86A-24128DCF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6" y="2249487"/>
            <a:ext cx="8788305" cy="415131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Problem statement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Project overview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Portfolio design and layout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Results and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GitHub link</a:t>
            </a:r>
          </a:p>
          <a:p>
            <a:pPr marL="0" indent="0">
              <a:buNone/>
            </a:pPr>
            <a:r>
              <a:rPr lang="en-MY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4429-7323-CA03-89C2-53E8B6CB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2" y="591671"/>
            <a:ext cx="10648408" cy="1201271"/>
          </a:xfrm>
        </p:spPr>
        <p:txBody>
          <a:bodyPr/>
          <a:lstStyle/>
          <a:p>
            <a:r>
              <a:rPr lang="en-MY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A01F-4238-FD3F-5CB0-BA960479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7" y="2249487"/>
            <a:ext cx="8767482" cy="3147266"/>
          </a:xfrm>
        </p:spPr>
        <p:txBody>
          <a:bodyPr/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C3F8F-1FCA-B093-AEFF-414A1BD008D5}"/>
              </a:ext>
            </a:extLst>
          </p:cNvPr>
          <p:cNvSpPr txBox="1"/>
          <p:nvPr/>
        </p:nvSpPr>
        <p:spPr>
          <a:xfrm>
            <a:off x="3043518" y="2136338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dirty="0"/>
              <a:t>Could you please clarify what you mean by “Program statement main content”? Are you referring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</a:t>
            </a:r>
            <a:r>
              <a:rPr lang="en-MY" b="1" dirty="0"/>
              <a:t>main content of a program statement</a:t>
            </a:r>
            <a:r>
              <a:rPr lang="en-MY" dirty="0"/>
              <a:t> in general (e.g., in programming)?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A </a:t>
            </a:r>
            <a:r>
              <a:rPr lang="en-MY" b="1" dirty="0"/>
              <a:t>problem statement</a:t>
            </a:r>
            <a:r>
              <a:rPr lang="en-MY" dirty="0"/>
              <a:t> for a programming task or competition?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A </a:t>
            </a:r>
            <a:r>
              <a:rPr lang="en-MY" b="1" dirty="0"/>
              <a:t>project/program proposal</a:t>
            </a:r>
            <a:r>
              <a:rPr lang="en-MY" dirty="0"/>
              <a:t> (e.g., in academics, business, or NGOs)?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Something else entirely?</a:t>
            </a:r>
          </a:p>
          <a:p>
            <a:pPr>
              <a:buNone/>
            </a:pPr>
            <a:r>
              <a:rPr lang="en-MY" dirty="0"/>
              <a:t>Let me know the context, and I’ll tailor the answer accordingly.</a:t>
            </a:r>
          </a:p>
        </p:txBody>
      </p:sp>
    </p:spTree>
    <p:extLst>
      <p:ext uri="{BB962C8B-B14F-4D97-AF65-F5344CB8AC3E}">
        <p14:creationId xmlns:p14="http://schemas.microsoft.com/office/powerpoint/2010/main" val="133817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B034-7269-965E-170F-4F6BF633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B1F7-8B51-30D3-421F-E9E65E44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9903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A digital portfolio is an online collection of an individual’s work, achievements, skills, and experiences, presented in a structured and professional format. It serves as a dynamic resume, personal brand showcase, and evidence of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29C4-A348-75E0-6885-CD8CEF2B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Who are the 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828-C407-BCAA-0C2A-A7A6FBFC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0042"/>
          </a:xfrm>
        </p:spPr>
        <p:txBody>
          <a:bodyPr>
            <a:normAutofit/>
          </a:bodyPr>
          <a:lstStyle/>
          <a:p>
            <a:r>
              <a:rPr lang="en-MY" dirty="0"/>
              <a:t>1. Employers – to check skills and hire candidates
2. Colleges/Universities – for admissions and scholarships.
3. Clients – to see past work and give projects.
4. Teachers – to assess student progress.
5. Peers – for collaboration and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B636-C424-5E7A-7643-EDE26BE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Tools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1BD9-32D4-9E43-689A-B0EA3B70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MY" b="1" dirty="0"/>
          </a:p>
          <a:p>
            <a:r>
              <a:rPr lang="en-MY" b="1" dirty="0"/>
              <a:t>Tools Used:</a:t>
            </a:r>
            <a:br>
              <a:rPr lang="en-MY" dirty="0"/>
            </a:br>
            <a:r>
              <a:rPr lang="en-MY" dirty="0"/>
              <a:t>(List any software, hardware, or platforms used in the project.)</a:t>
            </a:r>
          </a:p>
          <a:p>
            <a:r>
              <a:rPr lang="en-MY" b="1" dirty="0"/>
              <a:t>Programming Languages (if any):</a:t>
            </a:r>
            <a:br>
              <a:rPr lang="en-MY" dirty="0"/>
            </a:br>
            <a:r>
              <a:rPr lang="en-MY" dirty="0"/>
              <a:t>(Mention any coding languages used.)</a:t>
            </a:r>
          </a:p>
          <a:p>
            <a:r>
              <a:rPr lang="en-MY" b="1" dirty="0"/>
              <a:t>Technologies/Frameworks:</a:t>
            </a:r>
            <a:br>
              <a:rPr lang="en-MY" dirty="0"/>
            </a:br>
            <a:r>
              <a:rPr lang="en-MY" dirty="0"/>
              <a:t>(Any special technologies, libraries, or frameworks used.)</a:t>
            </a:r>
          </a:p>
          <a:p>
            <a:r>
              <a:rPr lang="en-MY" b="1" dirty="0"/>
              <a:t>Why These Were Chosen:</a:t>
            </a:r>
            <a:br>
              <a:rPr lang="en-MY" dirty="0"/>
            </a:br>
            <a:r>
              <a:rPr lang="en-MY" dirty="0"/>
              <a:t>(Brief reason why you chose these tools or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C21-930B-BB21-275D-9C341478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A42-FBC0-F69E-B1CE-551AE266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53" y="1237129"/>
            <a:ext cx="9905999" cy="3523784"/>
          </a:xfrm>
        </p:spPr>
        <p:txBody>
          <a:bodyPr>
            <a:normAutofit fontScale="92500" lnSpcReduction="10000"/>
          </a:bodyPr>
          <a:lstStyle/>
          <a:p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br>
              <a:rPr lang="en-MY" dirty="0"/>
            </a:br>
            <a:endParaRPr lang="en-MY" dirty="0"/>
          </a:p>
          <a:p>
            <a:pPr marL="0" indent="0">
              <a:buNone/>
            </a:pPr>
            <a:r>
              <a:rPr lang="en-MY" dirty="0"/>
              <a:t>The portfolio design features a clean and user-friendly layout with easy navigation. It includes sections like About Me, Projects, Skills, and Contact. A consistent </a:t>
            </a:r>
            <a:r>
              <a:rPr lang="en-MY" dirty="0" err="1"/>
              <a:t>color</a:t>
            </a:r>
            <a:r>
              <a:rPr lang="en-MY" dirty="0"/>
              <a:t> scheme and typography are used to maintain a professional look, while visuals and icons enhance readability and engagement across all devices.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3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3259-3D0C-575D-4DB2-8EA2C250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 and functionality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66186-649D-07AE-37B5-E8DE4E91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7" y="2213628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MY" b="1" dirty="0"/>
          </a:p>
          <a:p>
            <a:r>
              <a:rPr lang="en-MY" dirty="0"/>
              <a:t>User-friendly interface</a:t>
            </a:r>
          </a:p>
          <a:p>
            <a:r>
              <a:rPr lang="en-MY" dirty="0"/>
              <a:t>Secure login and authentication</a:t>
            </a:r>
          </a:p>
          <a:p>
            <a:r>
              <a:rPr lang="en-MY" dirty="0"/>
              <a:t>Responsive design (mobile and desktop)</a:t>
            </a:r>
          </a:p>
          <a:p>
            <a:r>
              <a:rPr lang="en-MY" dirty="0"/>
              <a:t>Real-time data updates</a:t>
            </a:r>
          </a:p>
          <a:p>
            <a:r>
              <a:rPr lang="en-MY" dirty="0"/>
              <a:t>Easy navigation between sections</a:t>
            </a:r>
          </a:p>
          <a:p>
            <a:r>
              <a:rPr lang="en-MY" dirty="0"/>
              <a:t>Interactive elements (buttons, forms, etc.)</a:t>
            </a:r>
          </a:p>
          <a:p>
            <a:r>
              <a:rPr lang="en-MY" dirty="0"/>
              <a:t>Fast loading speed</a:t>
            </a:r>
          </a:p>
          <a:p>
            <a:r>
              <a:rPr lang="en-MY" dirty="0"/>
              <a:t>Error handling and feedback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Digital portfolio </vt:lpstr>
      <vt:lpstr>Project title </vt:lpstr>
      <vt:lpstr>Agenda</vt:lpstr>
      <vt:lpstr>Problem statement </vt:lpstr>
      <vt:lpstr>Project overview </vt:lpstr>
      <vt:lpstr>Who are the end users</vt:lpstr>
      <vt:lpstr>Tools and technologies </vt:lpstr>
      <vt:lpstr>Portfolio design and layout </vt:lpstr>
      <vt:lpstr>Features and functionality </vt:lpstr>
      <vt:lpstr>Results and screenshots </vt:lpstr>
      <vt:lpstr>Conclusion </vt:lpstr>
      <vt:lpstr>GitHub link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Nooris Raihan</dc:creator>
  <cp:lastModifiedBy>Nooris Raihan</cp:lastModifiedBy>
  <cp:revision>2</cp:revision>
  <dcterms:created xsi:type="dcterms:W3CDTF">2025-09-01T13:33:46Z</dcterms:created>
  <dcterms:modified xsi:type="dcterms:W3CDTF">2025-09-03T15:11:48Z</dcterms:modified>
</cp:coreProperties>
</file>