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73585351"/>
      </p:ext>
    </p:extLst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844939755"/>
      </p:ext>
    </p:extLst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080464057"/>
      </p:ext>
    </p:extLst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02986"/>
      </p:ext>
    </p:extLst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25054581"/>
      </p:ext>
    </p:extLst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699445911"/>
      </p:ext>
    </p:extLst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6839256"/>
      </p:ext>
    </p:extLst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32134427"/>
      </p:ext>
    </p:extLst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83211977"/>
      </p:ext>
    </p:extLst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84064246"/>
      </p:ext>
    </p:extLst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662153"/>
      </p:ext>
    </p:extLst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932009271"/>
      </p:ext>
    </p:extLst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64790667"/>
      </p:ext>
    </p:extLst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53722878"/>
      </p:ext>
    </p:extLst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69107879"/>
      </p:ext>
    </p:extLst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5347932"/>
      </p:ext>
    </p:extLst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4398735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B466-4465-42C9-9606-4825B5DF872C}" type="datetimeFigureOut">
              <a:rPr lang="en-AE" smtClean="0"/>
              <a:t>03/09/2025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F7DF-F6CE-4C96-AE6A-A5113147025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221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ransition spd="slow">
    <p:randomBar dir="vert"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3E88-881F-3F93-3D41-6F732F1AE3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594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807D68-A227-384A-3D1A-54EC9A371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5142" y="2327563"/>
            <a:ext cx="11576858" cy="3408073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STUDENT NAME: 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SHAAFIYA HATHEEJA . J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REGISTER no AND NMID: 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24134131802522018 and asanm41341324214018 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cs typeface="Calibri"/>
              </a:rPr>
              <a:t>Nmid: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  <a:cs typeface="Calibri Light" panose="020F0302020204030204" pitchFamily="34" charset="0"/>
              </a:rPr>
              <a:t>1C15A734028E72AACD7496637142C9B3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DEPARTMENT: 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II-BSC(CS)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COLLEGE:</a:t>
            </a:r>
            <a:r>
              <a:rPr lang="en-US" sz="2800" b="1" dirty="0">
                <a:solidFill>
                  <a:schemeClr val="accent2"/>
                </a:solidFill>
                <a:latin typeface="Calisto MT" panose="02040603050505030304" pitchFamily="18" charset="0"/>
              </a:rPr>
              <a:t>DEEN COLLEGE OF ARTS AND SCIENCE</a:t>
            </a:r>
          </a:p>
          <a:p>
            <a:r>
              <a:rPr lang="en-US" sz="2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     </a:t>
            </a:r>
            <a:endParaRPr lang="en-IN" sz="2800" b="1" dirty="0">
              <a:solidFill>
                <a:schemeClr val="accent2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33214934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0D69-AC2A-699C-204D-56911AD9F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RESULTS AND SCREENSHOTS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7" name="Content Placeholder 6" descr="A close-up of a web page&#10;&#10;AI-generated content may be incorrect.">
            <a:extLst>
              <a:ext uri="{FF2B5EF4-FFF2-40B4-BE49-F238E27FC236}">
                <a16:creationId xmlns:a16="http://schemas.microsoft.com/office/drawing/2014/main" id="{A355F653-D369-521D-861A-684379B7FE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6871" y="2057401"/>
            <a:ext cx="5068956" cy="4631634"/>
          </a:xfrm>
        </p:spPr>
      </p:pic>
    </p:spTree>
    <p:extLst>
      <p:ext uri="{BB962C8B-B14F-4D97-AF65-F5344CB8AC3E}">
        <p14:creationId xmlns:p14="http://schemas.microsoft.com/office/powerpoint/2010/main" val="2344741310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C901E-C633-BEC0-1CEE-148196081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CONCLUSION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EE016-0B16-10D6-A7A4-621C6467C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The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Student Digital Portfolio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effectively showcases a student’s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profile, education, skills, and projects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in 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modern, responsive, and interactive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website.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With features like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smooth navigation, dark mode, and a functional contact form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, it provides an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engaging user experience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and serves as a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professional platform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for students to present their achievements and skills online.</a:t>
            </a:r>
            <a:endParaRPr lang="en-AE" sz="3200" dirty="0">
              <a:solidFill>
                <a:schemeClr val="accent6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702287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1327-1EB0-C0B1-2096-6F5D2516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GITHUB LINK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6EA35-A020-B069-28A4-EFB879F97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2194560"/>
            <a:ext cx="9393382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https://github.com/dccs24shaafiya-oss/Shaafiya-hatheeja.j-TNSDC-FWD-DP.git</a:t>
            </a:r>
            <a:endParaRPr lang="en-AE" sz="4000" dirty="0"/>
          </a:p>
        </p:txBody>
      </p:sp>
    </p:spTree>
    <p:extLst>
      <p:ext uri="{BB962C8B-B14F-4D97-AF65-F5344CB8AC3E}">
        <p14:creationId xmlns:p14="http://schemas.microsoft.com/office/powerpoint/2010/main" val="270168631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01838-29C6-66C2-D1FD-25D8DF855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2818412"/>
          </a:xfrm>
        </p:spPr>
        <p:txBody>
          <a:bodyPr>
            <a:normAutofit/>
          </a:bodyPr>
          <a:lstStyle/>
          <a:p>
            <a:pPr algn="ctr"/>
            <a:r>
              <a:rPr lang="en-US" sz="6600" spc="5" dirty="0">
                <a:latin typeface="Algerian" panose="04020705040A02060702" pitchFamily="82" charset="0"/>
              </a:rPr>
              <a:t> </a:t>
            </a:r>
            <a:r>
              <a:rPr lang="en-US" sz="6600" spc="5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</a:t>
            </a:r>
            <a:r>
              <a:rPr lang="en-US" sz="6600" spc="-85" dirty="0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6600" spc="25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TITLe</a:t>
            </a:r>
            <a:endParaRPr lang="en-AE" sz="6600" dirty="0">
              <a:solidFill>
                <a:schemeClr val="accent6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14FB-3755-C286-8D36-028582295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934393"/>
            <a:ext cx="10820400" cy="328429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>
                <a:solidFill>
                  <a:schemeClr val="accent1"/>
                </a:solidFill>
                <a:latin typeface="Bell MT" panose="02020503060305020303" pitchFamily="18" charset="0"/>
              </a:rPr>
              <a:t>STUDENT DIGITAL PORTFOLIO</a:t>
            </a:r>
            <a:endParaRPr lang="en-AE" sz="7200" dirty="0">
              <a:solidFill>
                <a:schemeClr val="accent1"/>
              </a:solidFill>
              <a:latin typeface="Bell MT" panose="020205030603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560750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8594-EB6B-59B3-63DB-7A6808CA4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213657"/>
            <a:ext cx="10820400" cy="843743"/>
          </a:xfrm>
        </p:spPr>
        <p:txBody>
          <a:bodyPr>
            <a:normAutofit/>
          </a:bodyPr>
          <a:lstStyle/>
          <a:p>
            <a:pPr algn="l"/>
            <a:r>
              <a:rPr lang="en-US" sz="4800" spc="25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lang="en-US" sz="4800" spc="-5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G</a:t>
            </a:r>
            <a:r>
              <a:rPr lang="en-US" sz="4800" spc="-35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800" spc="15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US" sz="4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DA:</a:t>
            </a:r>
            <a:endParaRPr lang="en-AE" sz="4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49024-D980-2190-32CB-495503F6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36866"/>
            <a:ext cx="10820400" cy="4281820"/>
          </a:xfrm>
        </p:spPr>
        <p:txBody>
          <a:bodyPr/>
          <a:lstStyle/>
          <a:p>
            <a:pPr marL="0" indent="0">
              <a:buNone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1.Problem Statement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2.</a:t>
            </a: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3.End Users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4.Tools and Technologies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5.Portfolio design and Layout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6.Features and Functionality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7.Results and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Screenshots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chemeClr val="accent1">
                    <a:lumMod val="75000"/>
                  </a:schemeClr>
                </a:solidFill>
                <a:effectLst/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8.Conclusion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alisto MT" panose="02040603050505030304" pitchFamily="18" charset="0"/>
                <a:cs typeface="Times New Roman" panose="02020603050405020304" pitchFamily="18" charset="0"/>
              </a:rPr>
              <a:t>                                 9.Github Link</a:t>
            </a:r>
            <a:endParaRPr lang="en-US" sz="2400" b="0" i="0" dirty="0">
              <a:solidFill>
                <a:schemeClr val="accent1">
                  <a:lumMod val="75000"/>
                </a:schemeClr>
              </a:solidFill>
              <a:effectLst/>
              <a:latin typeface="Calisto MT" panose="02040603050505030304" pitchFamily="18" charset="0"/>
              <a:cs typeface="Times New Roman" panose="02020603050405020304" pitchFamily="18" charset="0"/>
            </a:endParaRP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16889192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8C065-1A0C-87F9-8D7B-573D21AA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ROB</a:t>
            </a:r>
            <a:r>
              <a:rPr lang="en-US" sz="4400" spc="5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L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M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	</a:t>
            </a:r>
            <a:r>
              <a:rPr lang="en-US" sz="4400" spc="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400" spc="-37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37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ME</a:t>
            </a:r>
            <a:r>
              <a:rPr lang="en-US" sz="4400" spc="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NT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FB901-1503-C16F-6DE5-EAF6DAE89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4685"/>
            <a:ext cx="10820400" cy="28346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The problem statement defines the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need to develop a responsive and interactive portfolio website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for a student.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</a:b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It focuses on creating a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platform to present personal details, education, projects, skills, and contact information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in a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structured, user-friendly, and visually appealing manner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, with added features like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smooth navigation, dark mode, and a functional contact form</a:t>
            </a:r>
            <a:endParaRPr lang="en-AE" sz="2800" dirty="0">
              <a:solidFill>
                <a:schemeClr val="accent3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79484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D88C1-369E-7760-2F2C-1B3D09E31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spc="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PROJECT	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OVERVIEW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D1CA-B5A2-CC2F-69C6-A4F60A11A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1"/>
            <a:ext cx="10820400" cy="260604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The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Project Overview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of the </a:t>
            </a:r>
            <a:r>
              <a:rPr lang="en-US" sz="2800" i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Student Digital Portfolio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describes the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purpose, structure, and features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of the website.</a:t>
            </a:r>
            <a:b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</a:b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It is a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responsive and interactive portfolio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created using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HTML, CSS, and JavaScript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, designed to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present a student’s personal details, academic background, projects, skills, and contact information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in an </a:t>
            </a: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organized, visually appealing, and user-friendly manner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.</a:t>
            </a:r>
            <a:endParaRPr lang="en-AE" sz="2800" dirty="0">
              <a:solidFill>
                <a:schemeClr val="accent3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071078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53C65-2E00-682D-74E7-FFF456044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US" sz="4400" spc="2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W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lang="en-US" sz="4400" spc="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O</a:t>
            </a:r>
            <a:r>
              <a:rPr lang="en-US" sz="4400" spc="-23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AR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3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</a:t>
            </a:r>
            <a:r>
              <a:rPr lang="en-US" sz="4400" spc="-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H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3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spc="-2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3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N</a:t>
            </a:r>
            <a:r>
              <a:rPr lang="en-US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D</a:t>
            </a:r>
            <a:r>
              <a:rPr lang="en-US" sz="4400" spc="-4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U</a:t>
            </a:r>
            <a:r>
              <a:rPr lang="en-US" sz="4400" spc="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</a:t>
            </a:r>
            <a:r>
              <a:rPr lang="en-US" sz="4400" spc="-2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E</a:t>
            </a:r>
            <a:r>
              <a:rPr lang="en-US" sz="4400" spc="-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R</a:t>
            </a:r>
            <a:r>
              <a:rPr lang="en-US" sz="4400" spc="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S?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ED12C-444A-3986-9515-BF86D07E6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05" y="1928553"/>
            <a:ext cx="11837323" cy="416507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The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Student Digital Portfolio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is a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responsive and interactive personal website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developed using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HTML, CSS, and JavaScript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. It is designed to </a:t>
            </a:r>
            <a:r>
              <a:rPr lang="en-US" sz="2600" b="1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showcase a student’s profile, academic details, skills, projects, and contact information</a:t>
            </a:r>
            <a:r>
              <a:rPr lang="en-US" sz="2600" dirty="0">
                <a:solidFill>
                  <a:schemeClr val="accent3">
                    <a:lumMod val="75000"/>
                  </a:schemeClr>
                </a:solidFill>
                <a:latin typeface="Calisto MT" panose="02040603050505030304" pitchFamily="18" charset="0"/>
              </a:rPr>
              <a:t> in an organized and visually appealing format.</a:t>
            </a:r>
          </a:p>
          <a:p>
            <a:pPr marL="0" indent="0">
              <a:buNone/>
            </a:pPr>
            <a:r>
              <a:rPr lang="en-US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End Users: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                Students – to create and share their portfolio for academics, internships, or job applications.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                Recruiters and Employers – to review a student’s skills, projects, and contact details.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                Teachers or Mentors – to assess and guide students based on their showcased work.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sto MT" panose="02040603050505030304" pitchFamily="18" charset="0"/>
              </a:rPr>
              <a:t>                Peers or Collaborators – to connect and collaborate on projects or learning activities.</a:t>
            </a:r>
          </a:p>
          <a:p>
            <a:pPr marL="0" indent="0" algn="ctr">
              <a:buNone/>
            </a:pPr>
            <a:endParaRPr lang="en-AE" dirty="0">
              <a:solidFill>
                <a:schemeClr val="accent3">
                  <a:lumMod val="75000"/>
                </a:schemeClr>
              </a:solidFill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966976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B166-7A00-4E9B-382F-3A3943E0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723207"/>
            <a:ext cx="7273636" cy="806335"/>
          </a:xfrm>
        </p:spPr>
        <p:txBody>
          <a:bodyPr>
            <a:normAutofit/>
          </a:bodyPr>
          <a:lstStyle/>
          <a:p>
            <a:pPr algn="ctr"/>
            <a:r>
              <a:rPr lang="en-IN" sz="4400" spc="1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TOOLS AND TECHNIQUES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599B1-0F60-CA48-4F4F-BD4E85D87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88226"/>
            <a:ext cx="10820400" cy="546977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HTML (</a:t>
            </a:r>
            <a:r>
              <a:rPr lang="en-US" b="1" dirty="0" err="1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HyperText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 Markup Language)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The standard language used to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create and structure the content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 of the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CSS (Cascading Style Sheets)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Used for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styling and designing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 the website to make it attractive and responsive.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JavaScript</a:t>
            </a:r>
            <a:b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</a:b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Adds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interactivity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ell MT" panose="02020503060305020303" pitchFamily="18" charset="0"/>
              </a:rPr>
              <a:t> such as smooth scrolling, dark mode toggle, and form validation.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Algerian" panose="04020705040A02060702" pitchFamily="82" charset="0"/>
              </a:rPr>
              <a:t>Techniques:</a:t>
            </a:r>
          </a:p>
          <a:p>
            <a:pPr marL="0" indent="0">
              <a:buNone/>
            </a:pPr>
            <a:endParaRPr lang="en-AE" sz="2800" dirty="0">
              <a:solidFill>
                <a:schemeClr val="accent6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9B31EE-DB40-3913-4C5A-8F856BBA9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668697"/>
            <a:ext cx="1160041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Smooth Scrolling 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Provides seamless navigation between sections of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Form Validation 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Checks input fields to ensure proper data entry before submitting the form</a:t>
            </a:r>
            <a:r>
              <a:rPr lang="en-US" altLang="en-US" sz="2000" b="1" dirty="0">
                <a:solidFill>
                  <a:schemeClr val="accent2">
                    <a:lumMod val="50000"/>
                  </a:schemeClr>
                </a:solidFill>
                <a:latin typeface="Bell MT" panose="02020503060305020303" pitchFamily="18" charset="0"/>
              </a:rPr>
              <a:t>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UI/UX Design Principles 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Bell MT" panose="02020503060305020303" pitchFamily="18" charset="0"/>
              </a:rPr>
              <a:t>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Bell MT" panose="02020503060305020303" pitchFamily="18" charset="0"/>
              </a:rPr>
              <a:t>Focuses on creating a user-friendly and visually appealing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138274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E10A-18F6-F3C6-2FA9-5F81EC6C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1113905"/>
            <a:ext cx="6666807" cy="798022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spc="15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  <a:cs typeface="Trebuchet MS"/>
              </a:rPr>
              <a:t>POTFOLIO DESIGN AND LAYOUT</a:t>
            </a:r>
            <a:br>
              <a:rPr lang="en-IN" sz="4000" dirty="0">
                <a:latin typeface="Trebuchet MS"/>
                <a:cs typeface="Trebuchet MS"/>
              </a:rPr>
            </a:br>
            <a:endParaRPr lang="en-A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FFC1-B5F6-0C23-9932-479FC227F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87236"/>
            <a:ext cx="11506200" cy="507076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Portfolio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Profile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– Photo, name, and a short introduction.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Education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– Academic qualifications and years of study.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Projects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– A gallery of projects with images and descriptions.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Skills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Bell MT" panose="02020503060305020303" pitchFamily="18" charset="0"/>
              </a:rPr>
              <a:t> – A visually appealing list of technical skills.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Layout of the Program:</a:t>
            </a:r>
          </a:p>
          <a:p>
            <a:pPr marL="0" indent="0">
              <a:buNone/>
            </a:pPr>
            <a:endParaRPr lang="en-AE" sz="2800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317789D-39C3-4AB0-ED15-D1AB438D7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490142"/>
            <a:ext cx="11506200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Header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Fixed navigation bar with links to sections: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</a:br>
            <a:r>
              <a:rPr lang="en-US" altLang="en-US" sz="2000" b="1" dirty="0">
                <a:solidFill>
                  <a:schemeClr val="accent1"/>
                </a:solidFill>
                <a:latin typeface="Bell MT" panose="02020503060305020303" pitchFamily="18" charset="0"/>
              </a:rPr>
              <a:t>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Dark mode toggle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</a:rPr>
              <a:t>Home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Circular profile image</a:t>
            </a:r>
            <a:endParaRPr lang="en-US" altLang="en-US" sz="2000" b="1" dirty="0">
              <a:solidFill>
                <a:schemeClr val="accent1"/>
              </a:solidFill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                              Student’s name and short description</a:t>
            </a:r>
            <a:endParaRPr lang="en-US" altLang="en-US" sz="2000" b="1" dirty="0">
              <a:solidFill>
                <a:schemeClr val="accent1"/>
              </a:solidFill>
              <a:latin typeface="Bell MT" panose="020205030603050203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Education Section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          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Bell MT" panose="02020503060305020303" pitchFamily="18" charset="0"/>
              </a:rPr>
              <a:t>Clean list format with degree details and timeline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Bell MT" panose="0202050306030502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008254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514A-7714-FCC7-3ABC-D043BA44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>
            <a:normAutofit/>
          </a:bodyPr>
          <a:lstStyle/>
          <a:p>
            <a:pPr algn="ctr"/>
            <a:r>
              <a:rPr lang="en-IN" sz="4400" dirty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FEATURES AND FUNCTIONALITY</a:t>
            </a:r>
            <a:endParaRPr lang="en-AE" sz="4400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35C0C-3111-164F-4EA2-C97ECA83B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45920"/>
            <a:ext cx="10820400" cy="457276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Algerian" panose="04020705040A02060702" pitchFamily="82" charset="0"/>
              </a:rPr>
              <a:t>Features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Responsive Design – Works on desktops, tablets, and mobile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Smooth Scrolling – Easy navigation between different sections of the page.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ell MT" panose="02020503060305020303" pitchFamily="18" charset="0"/>
              </a:rPr>
              <a:t>Dark Mode Toggle – Switch between light and dark themes for better user experience.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  <a:latin typeface="Algerian" panose="04020705040A02060702" pitchFamily="82" charset="0"/>
              </a:rPr>
              <a:t>Functionalities :</a:t>
            </a:r>
          </a:p>
          <a:p>
            <a:pPr marL="0" indent="0">
              <a:buNone/>
            </a:pPr>
            <a:endParaRPr lang="en-AE" sz="2800" b="1" dirty="0">
              <a:solidFill>
                <a:schemeClr val="accent1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B07287-BDF3-C4C9-B253-EDB3C3AF4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41933"/>
            <a:ext cx="113510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Profile Display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 – Shows student name, image, and introduction.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Education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 – Lists academic details like degrees, institutions, and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Projects Section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Bell MT" panose="02020503060305020303" pitchFamily="18" charset="0"/>
              </a:rPr>
              <a:t> – Displays project cards with images and descriptions.</a:t>
            </a:r>
          </a:p>
        </p:txBody>
      </p:sp>
    </p:spTree>
    <p:extLst>
      <p:ext uri="{BB962C8B-B14F-4D97-AF65-F5344CB8AC3E}">
        <p14:creationId xmlns:p14="http://schemas.microsoft.com/office/powerpoint/2010/main" val="402555867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116</TotalTime>
  <Words>732</Words>
  <Application>Microsoft Office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Algerian</vt:lpstr>
      <vt:lpstr>Arial</vt:lpstr>
      <vt:lpstr>Arial Black</vt:lpstr>
      <vt:lpstr>Bell MT</vt:lpstr>
      <vt:lpstr>Calisto MT</vt:lpstr>
      <vt:lpstr>Century Gothic</vt:lpstr>
      <vt:lpstr>Times New Roman</vt:lpstr>
      <vt:lpstr>Trebuchet MS</vt:lpstr>
      <vt:lpstr>Vapor Trail</vt:lpstr>
      <vt:lpstr>Digital Portfolio </vt:lpstr>
      <vt:lpstr> PROJECT TITLe</vt:lpstr>
      <vt:lpstr>AGENDA:</vt:lpstr>
      <vt:lpstr>PROBLEM STATEMENT</vt:lpstr>
      <vt:lpstr>PROJECT OVERVIEW</vt:lpstr>
      <vt:lpstr>WHO ARE THE END USERS?</vt:lpstr>
      <vt:lpstr>TOOLS AND TECHNIQUES</vt:lpstr>
      <vt:lpstr>POTFOLIO DESIGN AND LAYOUT </vt:lpstr>
      <vt:lpstr>FEATURES AND FUNCTIONALITY</vt:lpstr>
      <vt:lpstr>RESULTS AND SCREENSHOTS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kalil</dc:creator>
  <cp:lastModifiedBy>Mohamed kalil</cp:lastModifiedBy>
  <cp:revision>3</cp:revision>
  <dcterms:created xsi:type="dcterms:W3CDTF">2025-09-03T12:48:33Z</dcterms:created>
  <dcterms:modified xsi:type="dcterms:W3CDTF">2025-09-03T15:55:06Z</dcterms:modified>
</cp:coreProperties>
</file>