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0" autoAdjust="0"/>
    <p:restoredTop sz="94660"/>
  </p:normalViewPr>
  <p:slideViewPr>
    <p:cSldViewPr snapToGrid="0">
      <p:cViewPr>
        <p:scale>
          <a:sx n="90" d="100"/>
          <a:sy n="90" d="100"/>
        </p:scale>
        <p:origin x="355"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8CF3-0E3B-4BF4-8639-4364F9A82D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73F67A-E02B-4221-88F7-61A0B987A5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D31431-FAAF-4419-8A95-A35BBC8F49C5}"/>
              </a:ext>
            </a:extLst>
          </p:cNvPr>
          <p:cNvSpPr>
            <a:spLocks noGrp="1"/>
          </p:cNvSpPr>
          <p:nvPr>
            <p:ph type="dt" sz="half" idx="10"/>
          </p:nvPr>
        </p:nvSpPr>
        <p:spPr/>
        <p:txBody>
          <a:bodyPr/>
          <a:lstStyle/>
          <a:p>
            <a:fld id="{EE374519-F84E-4E18-8434-B49808AD528B}" type="datetimeFigureOut">
              <a:rPr lang="en-US" smtClean="0"/>
              <a:t>4/17/2022</a:t>
            </a:fld>
            <a:endParaRPr lang="en-US"/>
          </a:p>
        </p:txBody>
      </p:sp>
      <p:sp>
        <p:nvSpPr>
          <p:cNvPr id="5" name="Footer Placeholder 4">
            <a:extLst>
              <a:ext uri="{FF2B5EF4-FFF2-40B4-BE49-F238E27FC236}">
                <a16:creationId xmlns:a16="http://schemas.microsoft.com/office/drawing/2014/main" id="{97E5AEF9-86E1-40DC-BDBE-0F6410090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37C82-A499-4A75-B542-33F6CF70FC13}"/>
              </a:ext>
            </a:extLst>
          </p:cNvPr>
          <p:cNvSpPr>
            <a:spLocks noGrp="1"/>
          </p:cNvSpPr>
          <p:nvPr>
            <p:ph type="sldNum" sz="quarter" idx="12"/>
          </p:nvPr>
        </p:nvSpPr>
        <p:spPr/>
        <p:txBody>
          <a:bodyPr/>
          <a:lstStyle/>
          <a:p>
            <a:fld id="{24DB0174-9343-4560-B68E-20CA4D823536}" type="slidenum">
              <a:rPr lang="en-US" smtClean="0"/>
              <a:t>‹#›</a:t>
            </a:fld>
            <a:endParaRPr lang="en-US"/>
          </a:p>
        </p:txBody>
      </p:sp>
    </p:spTree>
    <p:extLst>
      <p:ext uri="{BB962C8B-B14F-4D97-AF65-F5344CB8AC3E}">
        <p14:creationId xmlns:p14="http://schemas.microsoft.com/office/powerpoint/2010/main" val="220305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2101-5ADF-43C8-ADC9-DF563444C2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1D8DCD-62B1-45CF-9EA3-38AAA5854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8A5C1-C699-432F-93E0-54939FE4C76B}"/>
              </a:ext>
            </a:extLst>
          </p:cNvPr>
          <p:cNvSpPr>
            <a:spLocks noGrp="1"/>
          </p:cNvSpPr>
          <p:nvPr>
            <p:ph type="dt" sz="half" idx="10"/>
          </p:nvPr>
        </p:nvSpPr>
        <p:spPr/>
        <p:txBody>
          <a:bodyPr/>
          <a:lstStyle/>
          <a:p>
            <a:fld id="{EE374519-F84E-4E18-8434-B49808AD528B}" type="datetimeFigureOut">
              <a:rPr lang="en-US" smtClean="0"/>
              <a:t>4/17/2022</a:t>
            </a:fld>
            <a:endParaRPr lang="en-US"/>
          </a:p>
        </p:txBody>
      </p:sp>
      <p:sp>
        <p:nvSpPr>
          <p:cNvPr id="5" name="Footer Placeholder 4">
            <a:extLst>
              <a:ext uri="{FF2B5EF4-FFF2-40B4-BE49-F238E27FC236}">
                <a16:creationId xmlns:a16="http://schemas.microsoft.com/office/drawing/2014/main" id="{D910BEF9-E6B9-4B73-9759-E286BDBA25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18AA2-46F9-4CBB-8093-0EDCF8942808}"/>
              </a:ext>
            </a:extLst>
          </p:cNvPr>
          <p:cNvSpPr>
            <a:spLocks noGrp="1"/>
          </p:cNvSpPr>
          <p:nvPr>
            <p:ph type="sldNum" sz="quarter" idx="12"/>
          </p:nvPr>
        </p:nvSpPr>
        <p:spPr/>
        <p:txBody>
          <a:bodyPr/>
          <a:lstStyle/>
          <a:p>
            <a:fld id="{24DB0174-9343-4560-B68E-20CA4D823536}" type="slidenum">
              <a:rPr lang="en-US" smtClean="0"/>
              <a:t>‹#›</a:t>
            </a:fld>
            <a:endParaRPr lang="en-US"/>
          </a:p>
        </p:txBody>
      </p:sp>
    </p:spTree>
    <p:extLst>
      <p:ext uri="{BB962C8B-B14F-4D97-AF65-F5344CB8AC3E}">
        <p14:creationId xmlns:p14="http://schemas.microsoft.com/office/powerpoint/2010/main" val="150963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6103CE-B54B-4DA8-B0A3-EFE8251C95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D30A0F-7802-4A1C-98C8-B0E7CD6C79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2353F-470D-4BAE-8647-9F46E4529D95}"/>
              </a:ext>
            </a:extLst>
          </p:cNvPr>
          <p:cNvSpPr>
            <a:spLocks noGrp="1"/>
          </p:cNvSpPr>
          <p:nvPr>
            <p:ph type="dt" sz="half" idx="10"/>
          </p:nvPr>
        </p:nvSpPr>
        <p:spPr/>
        <p:txBody>
          <a:bodyPr/>
          <a:lstStyle/>
          <a:p>
            <a:fld id="{EE374519-F84E-4E18-8434-B49808AD528B}" type="datetimeFigureOut">
              <a:rPr lang="en-US" smtClean="0"/>
              <a:t>4/17/2022</a:t>
            </a:fld>
            <a:endParaRPr lang="en-US"/>
          </a:p>
        </p:txBody>
      </p:sp>
      <p:sp>
        <p:nvSpPr>
          <p:cNvPr id="5" name="Footer Placeholder 4">
            <a:extLst>
              <a:ext uri="{FF2B5EF4-FFF2-40B4-BE49-F238E27FC236}">
                <a16:creationId xmlns:a16="http://schemas.microsoft.com/office/drawing/2014/main" id="{C1B4714C-1D70-4F60-B732-0D3283C5D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69C4C-CF4D-4419-8C4B-66D9F7464918}"/>
              </a:ext>
            </a:extLst>
          </p:cNvPr>
          <p:cNvSpPr>
            <a:spLocks noGrp="1"/>
          </p:cNvSpPr>
          <p:nvPr>
            <p:ph type="sldNum" sz="quarter" idx="12"/>
          </p:nvPr>
        </p:nvSpPr>
        <p:spPr/>
        <p:txBody>
          <a:bodyPr/>
          <a:lstStyle/>
          <a:p>
            <a:fld id="{24DB0174-9343-4560-B68E-20CA4D823536}" type="slidenum">
              <a:rPr lang="en-US" smtClean="0"/>
              <a:t>‹#›</a:t>
            </a:fld>
            <a:endParaRPr lang="en-US"/>
          </a:p>
        </p:txBody>
      </p:sp>
    </p:spTree>
    <p:extLst>
      <p:ext uri="{BB962C8B-B14F-4D97-AF65-F5344CB8AC3E}">
        <p14:creationId xmlns:p14="http://schemas.microsoft.com/office/powerpoint/2010/main" val="81151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8774-81B2-4E4F-835D-D7ECB2C344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E83148-6535-434F-BFF2-E3DB3E5286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67A89-DB20-4BB1-B27E-45B38CEA8AC6}"/>
              </a:ext>
            </a:extLst>
          </p:cNvPr>
          <p:cNvSpPr>
            <a:spLocks noGrp="1"/>
          </p:cNvSpPr>
          <p:nvPr>
            <p:ph type="dt" sz="half" idx="10"/>
          </p:nvPr>
        </p:nvSpPr>
        <p:spPr/>
        <p:txBody>
          <a:bodyPr/>
          <a:lstStyle/>
          <a:p>
            <a:fld id="{EE374519-F84E-4E18-8434-B49808AD528B}" type="datetimeFigureOut">
              <a:rPr lang="en-US" smtClean="0"/>
              <a:t>4/17/2022</a:t>
            </a:fld>
            <a:endParaRPr lang="en-US"/>
          </a:p>
        </p:txBody>
      </p:sp>
      <p:sp>
        <p:nvSpPr>
          <p:cNvPr id="5" name="Footer Placeholder 4">
            <a:extLst>
              <a:ext uri="{FF2B5EF4-FFF2-40B4-BE49-F238E27FC236}">
                <a16:creationId xmlns:a16="http://schemas.microsoft.com/office/drawing/2014/main" id="{8EFD9866-D85E-4442-A7B7-C24C14E3C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F8FF6-E1AC-441B-BA94-6586B77327E4}"/>
              </a:ext>
            </a:extLst>
          </p:cNvPr>
          <p:cNvSpPr>
            <a:spLocks noGrp="1"/>
          </p:cNvSpPr>
          <p:nvPr>
            <p:ph type="sldNum" sz="quarter" idx="12"/>
          </p:nvPr>
        </p:nvSpPr>
        <p:spPr/>
        <p:txBody>
          <a:bodyPr/>
          <a:lstStyle/>
          <a:p>
            <a:fld id="{24DB0174-9343-4560-B68E-20CA4D823536}" type="slidenum">
              <a:rPr lang="en-US" smtClean="0"/>
              <a:t>‹#›</a:t>
            </a:fld>
            <a:endParaRPr lang="en-US"/>
          </a:p>
        </p:txBody>
      </p:sp>
    </p:spTree>
    <p:extLst>
      <p:ext uri="{BB962C8B-B14F-4D97-AF65-F5344CB8AC3E}">
        <p14:creationId xmlns:p14="http://schemas.microsoft.com/office/powerpoint/2010/main" val="418016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9807-C185-476D-A535-C65E8C20E5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96F71D-1D6B-4C9C-9413-E173330574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F7FDC8-CF1F-4D4A-B28B-3F5ED9B75799}"/>
              </a:ext>
            </a:extLst>
          </p:cNvPr>
          <p:cNvSpPr>
            <a:spLocks noGrp="1"/>
          </p:cNvSpPr>
          <p:nvPr>
            <p:ph type="dt" sz="half" idx="10"/>
          </p:nvPr>
        </p:nvSpPr>
        <p:spPr/>
        <p:txBody>
          <a:bodyPr/>
          <a:lstStyle/>
          <a:p>
            <a:fld id="{EE374519-F84E-4E18-8434-B49808AD528B}" type="datetimeFigureOut">
              <a:rPr lang="en-US" smtClean="0"/>
              <a:t>4/17/2022</a:t>
            </a:fld>
            <a:endParaRPr lang="en-US"/>
          </a:p>
        </p:txBody>
      </p:sp>
      <p:sp>
        <p:nvSpPr>
          <p:cNvPr id="5" name="Footer Placeholder 4">
            <a:extLst>
              <a:ext uri="{FF2B5EF4-FFF2-40B4-BE49-F238E27FC236}">
                <a16:creationId xmlns:a16="http://schemas.microsoft.com/office/drawing/2014/main" id="{CA42AE55-62AA-4B9A-8A62-240966458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28F3F-994A-47F6-9897-DE49C5D5A0DA}"/>
              </a:ext>
            </a:extLst>
          </p:cNvPr>
          <p:cNvSpPr>
            <a:spLocks noGrp="1"/>
          </p:cNvSpPr>
          <p:nvPr>
            <p:ph type="sldNum" sz="quarter" idx="12"/>
          </p:nvPr>
        </p:nvSpPr>
        <p:spPr/>
        <p:txBody>
          <a:bodyPr/>
          <a:lstStyle/>
          <a:p>
            <a:fld id="{24DB0174-9343-4560-B68E-20CA4D823536}" type="slidenum">
              <a:rPr lang="en-US" smtClean="0"/>
              <a:t>‹#›</a:t>
            </a:fld>
            <a:endParaRPr lang="en-US"/>
          </a:p>
        </p:txBody>
      </p:sp>
    </p:spTree>
    <p:extLst>
      <p:ext uri="{BB962C8B-B14F-4D97-AF65-F5344CB8AC3E}">
        <p14:creationId xmlns:p14="http://schemas.microsoft.com/office/powerpoint/2010/main" val="149727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2585-EDB4-4D72-B591-EDFE9E3222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26E9D7-4C49-40B2-8CEA-DF6B692F2B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871F65-94F9-429A-B2FA-C3E0D63F35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B9F8B1-660B-48ED-B236-82FC256AB789}"/>
              </a:ext>
            </a:extLst>
          </p:cNvPr>
          <p:cNvSpPr>
            <a:spLocks noGrp="1"/>
          </p:cNvSpPr>
          <p:nvPr>
            <p:ph type="dt" sz="half" idx="10"/>
          </p:nvPr>
        </p:nvSpPr>
        <p:spPr/>
        <p:txBody>
          <a:bodyPr/>
          <a:lstStyle/>
          <a:p>
            <a:fld id="{EE374519-F84E-4E18-8434-B49808AD528B}" type="datetimeFigureOut">
              <a:rPr lang="en-US" smtClean="0"/>
              <a:t>4/17/2022</a:t>
            </a:fld>
            <a:endParaRPr lang="en-US"/>
          </a:p>
        </p:txBody>
      </p:sp>
      <p:sp>
        <p:nvSpPr>
          <p:cNvPr id="6" name="Footer Placeholder 5">
            <a:extLst>
              <a:ext uri="{FF2B5EF4-FFF2-40B4-BE49-F238E27FC236}">
                <a16:creationId xmlns:a16="http://schemas.microsoft.com/office/drawing/2014/main" id="{8DE8031B-899A-4B48-87FA-68347739C6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06223-C169-4089-BCAD-9868107AFB8E}"/>
              </a:ext>
            </a:extLst>
          </p:cNvPr>
          <p:cNvSpPr>
            <a:spLocks noGrp="1"/>
          </p:cNvSpPr>
          <p:nvPr>
            <p:ph type="sldNum" sz="quarter" idx="12"/>
          </p:nvPr>
        </p:nvSpPr>
        <p:spPr/>
        <p:txBody>
          <a:bodyPr/>
          <a:lstStyle/>
          <a:p>
            <a:fld id="{24DB0174-9343-4560-B68E-20CA4D823536}" type="slidenum">
              <a:rPr lang="en-US" smtClean="0"/>
              <a:t>‹#›</a:t>
            </a:fld>
            <a:endParaRPr lang="en-US"/>
          </a:p>
        </p:txBody>
      </p:sp>
    </p:spTree>
    <p:extLst>
      <p:ext uri="{BB962C8B-B14F-4D97-AF65-F5344CB8AC3E}">
        <p14:creationId xmlns:p14="http://schemas.microsoft.com/office/powerpoint/2010/main" val="268569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3DAB-C933-41B7-A7A1-6272CBDF0F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3490A5-16B9-4C45-AF27-D428F5A191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A43612-E5BE-49F0-AC90-3A6BFD6488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1D2CD7-2974-40AD-981D-E3947F2C9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77F87A-0CFD-46D7-91BD-C3F065F5B2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20C0E0-C1CC-458A-ABE8-F8C31F1D318B}"/>
              </a:ext>
            </a:extLst>
          </p:cNvPr>
          <p:cNvSpPr>
            <a:spLocks noGrp="1"/>
          </p:cNvSpPr>
          <p:nvPr>
            <p:ph type="dt" sz="half" idx="10"/>
          </p:nvPr>
        </p:nvSpPr>
        <p:spPr/>
        <p:txBody>
          <a:bodyPr/>
          <a:lstStyle/>
          <a:p>
            <a:fld id="{EE374519-F84E-4E18-8434-B49808AD528B}" type="datetimeFigureOut">
              <a:rPr lang="en-US" smtClean="0"/>
              <a:t>4/17/2022</a:t>
            </a:fld>
            <a:endParaRPr lang="en-US"/>
          </a:p>
        </p:txBody>
      </p:sp>
      <p:sp>
        <p:nvSpPr>
          <p:cNvPr id="8" name="Footer Placeholder 7">
            <a:extLst>
              <a:ext uri="{FF2B5EF4-FFF2-40B4-BE49-F238E27FC236}">
                <a16:creationId xmlns:a16="http://schemas.microsoft.com/office/drawing/2014/main" id="{3F67B778-5517-4569-94C3-6D1544BC1E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10C584-8516-4F36-B53B-B55A57AC60C9}"/>
              </a:ext>
            </a:extLst>
          </p:cNvPr>
          <p:cNvSpPr>
            <a:spLocks noGrp="1"/>
          </p:cNvSpPr>
          <p:nvPr>
            <p:ph type="sldNum" sz="quarter" idx="12"/>
          </p:nvPr>
        </p:nvSpPr>
        <p:spPr/>
        <p:txBody>
          <a:bodyPr/>
          <a:lstStyle/>
          <a:p>
            <a:fld id="{24DB0174-9343-4560-B68E-20CA4D823536}" type="slidenum">
              <a:rPr lang="en-US" smtClean="0"/>
              <a:t>‹#›</a:t>
            </a:fld>
            <a:endParaRPr lang="en-US"/>
          </a:p>
        </p:txBody>
      </p:sp>
    </p:spTree>
    <p:extLst>
      <p:ext uri="{BB962C8B-B14F-4D97-AF65-F5344CB8AC3E}">
        <p14:creationId xmlns:p14="http://schemas.microsoft.com/office/powerpoint/2010/main" val="389440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E5FC-255B-46D4-8C3A-64B12F2725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2A0E9C-DEF7-46F3-91E8-3C84ED9F3E15}"/>
              </a:ext>
            </a:extLst>
          </p:cNvPr>
          <p:cNvSpPr>
            <a:spLocks noGrp="1"/>
          </p:cNvSpPr>
          <p:nvPr>
            <p:ph type="dt" sz="half" idx="10"/>
          </p:nvPr>
        </p:nvSpPr>
        <p:spPr/>
        <p:txBody>
          <a:bodyPr/>
          <a:lstStyle/>
          <a:p>
            <a:fld id="{EE374519-F84E-4E18-8434-B49808AD528B}" type="datetimeFigureOut">
              <a:rPr lang="en-US" smtClean="0"/>
              <a:t>4/17/2022</a:t>
            </a:fld>
            <a:endParaRPr lang="en-US"/>
          </a:p>
        </p:txBody>
      </p:sp>
      <p:sp>
        <p:nvSpPr>
          <p:cNvPr id="4" name="Footer Placeholder 3">
            <a:extLst>
              <a:ext uri="{FF2B5EF4-FFF2-40B4-BE49-F238E27FC236}">
                <a16:creationId xmlns:a16="http://schemas.microsoft.com/office/drawing/2014/main" id="{0296545B-8423-4110-8F63-C64D720B3A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C3348-EF5F-44F0-B346-D348871616D9}"/>
              </a:ext>
            </a:extLst>
          </p:cNvPr>
          <p:cNvSpPr>
            <a:spLocks noGrp="1"/>
          </p:cNvSpPr>
          <p:nvPr>
            <p:ph type="sldNum" sz="quarter" idx="12"/>
          </p:nvPr>
        </p:nvSpPr>
        <p:spPr/>
        <p:txBody>
          <a:bodyPr/>
          <a:lstStyle/>
          <a:p>
            <a:fld id="{24DB0174-9343-4560-B68E-20CA4D823536}" type="slidenum">
              <a:rPr lang="en-US" smtClean="0"/>
              <a:t>‹#›</a:t>
            </a:fld>
            <a:endParaRPr lang="en-US"/>
          </a:p>
        </p:txBody>
      </p:sp>
    </p:spTree>
    <p:extLst>
      <p:ext uri="{BB962C8B-B14F-4D97-AF65-F5344CB8AC3E}">
        <p14:creationId xmlns:p14="http://schemas.microsoft.com/office/powerpoint/2010/main" val="7761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6D5ACD-F23D-43E2-881E-3CC7F1A8CE00}"/>
              </a:ext>
            </a:extLst>
          </p:cNvPr>
          <p:cNvSpPr>
            <a:spLocks noGrp="1"/>
          </p:cNvSpPr>
          <p:nvPr>
            <p:ph type="dt" sz="half" idx="10"/>
          </p:nvPr>
        </p:nvSpPr>
        <p:spPr/>
        <p:txBody>
          <a:bodyPr/>
          <a:lstStyle/>
          <a:p>
            <a:fld id="{EE374519-F84E-4E18-8434-B49808AD528B}" type="datetimeFigureOut">
              <a:rPr lang="en-US" smtClean="0"/>
              <a:t>4/17/2022</a:t>
            </a:fld>
            <a:endParaRPr lang="en-US"/>
          </a:p>
        </p:txBody>
      </p:sp>
      <p:sp>
        <p:nvSpPr>
          <p:cNvPr id="3" name="Footer Placeholder 2">
            <a:extLst>
              <a:ext uri="{FF2B5EF4-FFF2-40B4-BE49-F238E27FC236}">
                <a16:creationId xmlns:a16="http://schemas.microsoft.com/office/drawing/2014/main" id="{2E0A6EE5-5446-450B-8373-A9BF049589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B60B37-F68B-4BF8-9228-A92C9A45610C}"/>
              </a:ext>
            </a:extLst>
          </p:cNvPr>
          <p:cNvSpPr>
            <a:spLocks noGrp="1"/>
          </p:cNvSpPr>
          <p:nvPr>
            <p:ph type="sldNum" sz="quarter" idx="12"/>
          </p:nvPr>
        </p:nvSpPr>
        <p:spPr/>
        <p:txBody>
          <a:bodyPr/>
          <a:lstStyle/>
          <a:p>
            <a:fld id="{24DB0174-9343-4560-B68E-20CA4D823536}" type="slidenum">
              <a:rPr lang="en-US" smtClean="0"/>
              <a:t>‹#›</a:t>
            </a:fld>
            <a:endParaRPr lang="en-US"/>
          </a:p>
        </p:txBody>
      </p:sp>
    </p:spTree>
    <p:extLst>
      <p:ext uri="{BB962C8B-B14F-4D97-AF65-F5344CB8AC3E}">
        <p14:creationId xmlns:p14="http://schemas.microsoft.com/office/powerpoint/2010/main" val="944766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EE91-AA51-46FD-86CA-3789FF794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25C266-398B-4B5C-974C-1A4A23B04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79F650-5DDE-4A38-82B7-42A2E3872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7EE454-43CB-44AB-8286-D82C003D8C49}"/>
              </a:ext>
            </a:extLst>
          </p:cNvPr>
          <p:cNvSpPr>
            <a:spLocks noGrp="1"/>
          </p:cNvSpPr>
          <p:nvPr>
            <p:ph type="dt" sz="half" idx="10"/>
          </p:nvPr>
        </p:nvSpPr>
        <p:spPr/>
        <p:txBody>
          <a:bodyPr/>
          <a:lstStyle/>
          <a:p>
            <a:fld id="{EE374519-F84E-4E18-8434-B49808AD528B}" type="datetimeFigureOut">
              <a:rPr lang="en-US" smtClean="0"/>
              <a:t>4/17/2022</a:t>
            </a:fld>
            <a:endParaRPr lang="en-US"/>
          </a:p>
        </p:txBody>
      </p:sp>
      <p:sp>
        <p:nvSpPr>
          <p:cNvPr id="6" name="Footer Placeholder 5">
            <a:extLst>
              <a:ext uri="{FF2B5EF4-FFF2-40B4-BE49-F238E27FC236}">
                <a16:creationId xmlns:a16="http://schemas.microsoft.com/office/drawing/2014/main" id="{28B503E7-B1A1-4494-B08A-0678B47579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A9855-6F7A-45E2-A8B5-0B0BE0B25F3B}"/>
              </a:ext>
            </a:extLst>
          </p:cNvPr>
          <p:cNvSpPr>
            <a:spLocks noGrp="1"/>
          </p:cNvSpPr>
          <p:nvPr>
            <p:ph type="sldNum" sz="quarter" idx="12"/>
          </p:nvPr>
        </p:nvSpPr>
        <p:spPr/>
        <p:txBody>
          <a:bodyPr/>
          <a:lstStyle/>
          <a:p>
            <a:fld id="{24DB0174-9343-4560-B68E-20CA4D823536}" type="slidenum">
              <a:rPr lang="en-US" smtClean="0"/>
              <a:t>‹#›</a:t>
            </a:fld>
            <a:endParaRPr lang="en-US"/>
          </a:p>
        </p:txBody>
      </p:sp>
    </p:spTree>
    <p:extLst>
      <p:ext uri="{BB962C8B-B14F-4D97-AF65-F5344CB8AC3E}">
        <p14:creationId xmlns:p14="http://schemas.microsoft.com/office/powerpoint/2010/main" val="1328169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0093-4A4D-47B1-85A3-FAC886A79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729A5-3F92-40FA-BD47-A4EFB7C2AC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4442E-D34A-4D97-91D7-951DBD1BC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69E340-1322-4098-9736-344B8BC4A47B}"/>
              </a:ext>
            </a:extLst>
          </p:cNvPr>
          <p:cNvSpPr>
            <a:spLocks noGrp="1"/>
          </p:cNvSpPr>
          <p:nvPr>
            <p:ph type="dt" sz="half" idx="10"/>
          </p:nvPr>
        </p:nvSpPr>
        <p:spPr/>
        <p:txBody>
          <a:bodyPr/>
          <a:lstStyle/>
          <a:p>
            <a:fld id="{EE374519-F84E-4E18-8434-B49808AD528B}" type="datetimeFigureOut">
              <a:rPr lang="en-US" smtClean="0"/>
              <a:t>4/17/2022</a:t>
            </a:fld>
            <a:endParaRPr lang="en-US"/>
          </a:p>
        </p:txBody>
      </p:sp>
      <p:sp>
        <p:nvSpPr>
          <p:cNvPr id="6" name="Footer Placeholder 5">
            <a:extLst>
              <a:ext uri="{FF2B5EF4-FFF2-40B4-BE49-F238E27FC236}">
                <a16:creationId xmlns:a16="http://schemas.microsoft.com/office/drawing/2014/main" id="{ED86549D-1BCC-4C7C-BD77-32180FE61D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4B195-3D75-4AB3-8F77-4657C421E771}"/>
              </a:ext>
            </a:extLst>
          </p:cNvPr>
          <p:cNvSpPr>
            <a:spLocks noGrp="1"/>
          </p:cNvSpPr>
          <p:nvPr>
            <p:ph type="sldNum" sz="quarter" idx="12"/>
          </p:nvPr>
        </p:nvSpPr>
        <p:spPr/>
        <p:txBody>
          <a:bodyPr/>
          <a:lstStyle/>
          <a:p>
            <a:fld id="{24DB0174-9343-4560-B68E-20CA4D823536}" type="slidenum">
              <a:rPr lang="en-US" smtClean="0"/>
              <a:t>‹#›</a:t>
            </a:fld>
            <a:endParaRPr lang="en-US"/>
          </a:p>
        </p:txBody>
      </p:sp>
    </p:spTree>
    <p:extLst>
      <p:ext uri="{BB962C8B-B14F-4D97-AF65-F5344CB8AC3E}">
        <p14:creationId xmlns:p14="http://schemas.microsoft.com/office/powerpoint/2010/main" val="187894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5A793-CEC8-45B1-BBCD-DF39D89F5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14E5F9-7375-4860-B56D-3C99C2429F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CD8B9-4648-4003-B4C3-E7A47F098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74519-F84E-4E18-8434-B49808AD528B}" type="datetimeFigureOut">
              <a:rPr lang="en-US" smtClean="0"/>
              <a:t>4/17/2022</a:t>
            </a:fld>
            <a:endParaRPr lang="en-US"/>
          </a:p>
        </p:txBody>
      </p:sp>
      <p:sp>
        <p:nvSpPr>
          <p:cNvPr id="5" name="Footer Placeholder 4">
            <a:extLst>
              <a:ext uri="{FF2B5EF4-FFF2-40B4-BE49-F238E27FC236}">
                <a16:creationId xmlns:a16="http://schemas.microsoft.com/office/drawing/2014/main" id="{1889F59E-7D61-47E1-A653-0886248A5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18D3AE-748D-4AE7-A93A-42E89B8FEF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B0174-9343-4560-B68E-20CA4D823536}" type="slidenum">
              <a:rPr lang="en-US" smtClean="0"/>
              <a:t>‹#›</a:t>
            </a:fld>
            <a:endParaRPr lang="en-US"/>
          </a:p>
        </p:txBody>
      </p:sp>
    </p:spTree>
    <p:extLst>
      <p:ext uri="{BB962C8B-B14F-4D97-AF65-F5344CB8AC3E}">
        <p14:creationId xmlns:p14="http://schemas.microsoft.com/office/powerpoint/2010/main" val="210202052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dcdemps/468project.git"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D3ADEF3-271A-4180-B3B5-61CB7B70740B}"/>
              </a:ext>
            </a:extLst>
          </p:cNvPr>
          <p:cNvSpPr txBox="1"/>
          <p:nvPr/>
        </p:nvSpPr>
        <p:spPr>
          <a:xfrm>
            <a:off x="991437" y="280539"/>
            <a:ext cx="10209126" cy="369332"/>
          </a:xfrm>
          <a:prstGeom prst="rect">
            <a:avLst/>
          </a:prstGeom>
          <a:noFill/>
        </p:spPr>
        <p:txBody>
          <a:bodyPr wrap="square" rtlCol="0">
            <a:spAutoFit/>
          </a:bodyPr>
          <a:lstStyle/>
          <a:p>
            <a:pPr algn="ctr"/>
            <a:r>
              <a:rPr lang="en-US" dirty="0"/>
              <a:t>Banking App for CSC 468</a:t>
            </a:r>
          </a:p>
        </p:txBody>
      </p:sp>
      <p:sp>
        <p:nvSpPr>
          <p:cNvPr id="11" name="TextBox 10">
            <a:extLst>
              <a:ext uri="{FF2B5EF4-FFF2-40B4-BE49-F238E27FC236}">
                <a16:creationId xmlns:a16="http://schemas.microsoft.com/office/drawing/2014/main" id="{09AFDFCD-96CA-46FF-81E1-3153577D058C}"/>
              </a:ext>
            </a:extLst>
          </p:cNvPr>
          <p:cNvSpPr txBox="1"/>
          <p:nvPr/>
        </p:nvSpPr>
        <p:spPr>
          <a:xfrm>
            <a:off x="781050" y="6057900"/>
            <a:ext cx="10648950" cy="369332"/>
          </a:xfrm>
          <a:prstGeom prst="rect">
            <a:avLst/>
          </a:prstGeom>
          <a:noFill/>
        </p:spPr>
        <p:txBody>
          <a:bodyPr wrap="square" rtlCol="0">
            <a:spAutoFit/>
          </a:bodyPr>
          <a:lstStyle/>
          <a:p>
            <a:pPr algn="ctr"/>
            <a:r>
              <a:rPr lang="en-US" dirty="0"/>
              <a:t>Created By: Austin Heard, David Dempsey, </a:t>
            </a:r>
            <a:r>
              <a:rPr lang="en-US" dirty="0" err="1"/>
              <a:t>Youssuf</a:t>
            </a:r>
            <a:r>
              <a:rPr lang="en-US" dirty="0"/>
              <a:t> Kromah, Ben </a:t>
            </a:r>
            <a:r>
              <a:rPr lang="en-US"/>
              <a:t>Ejimonyeugwo</a:t>
            </a:r>
            <a:endParaRPr lang="en-US" dirty="0"/>
          </a:p>
        </p:txBody>
      </p:sp>
      <p:sp>
        <p:nvSpPr>
          <p:cNvPr id="12" name="TextBox 11">
            <a:extLst>
              <a:ext uri="{FF2B5EF4-FFF2-40B4-BE49-F238E27FC236}">
                <a16:creationId xmlns:a16="http://schemas.microsoft.com/office/drawing/2014/main" id="{3D327DE3-D7CF-49B8-A8E3-D2D847A7C243}"/>
              </a:ext>
            </a:extLst>
          </p:cNvPr>
          <p:cNvSpPr txBox="1"/>
          <p:nvPr/>
        </p:nvSpPr>
        <p:spPr>
          <a:xfrm>
            <a:off x="1570631" y="6434586"/>
            <a:ext cx="9050738" cy="369332"/>
          </a:xfrm>
          <a:prstGeom prst="rect">
            <a:avLst/>
          </a:prstGeom>
          <a:noFill/>
        </p:spPr>
        <p:txBody>
          <a:bodyPr wrap="square" rtlCol="0">
            <a:spAutoFit/>
          </a:bodyPr>
          <a:lstStyle/>
          <a:p>
            <a:pPr algn="ctr"/>
            <a:r>
              <a:rPr lang="en-US" dirty="0">
                <a:hlinkClick r:id="rId2"/>
              </a:rPr>
              <a:t>https://github.com/dcdemps/468project.git</a:t>
            </a:r>
            <a:r>
              <a:rPr lang="en-US" dirty="0"/>
              <a:t> </a:t>
            </a:r>
          </a:p>
        </p:txBody>
      </p:sp>
      <p:pic>
        <p:nvPicPr>
          <p:cNvPr id="19" name="Picture 18" descr="Graphical user interface&#10;&#10;Description automatically generated with medium confidence">
            <a:extLst>
              <a:ext uri="{FF2B5EF4-FFF2-40B4-BE49-F238E27FC236}">
                <a16:creationId xmlns:a16="http://schemas.microsoft.com/office/drawing/2014/main" id="{8138CFC4-1FC8-402D-AA27-156AD5513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7350" y="723490"/>
            <a:ext cx="2955925" cy="4181885"/>
          </a:xfrm>
          <a:prstGeom prst="rect">
            <a:avLst/>
          </a:prstGeom>
        </p:spPr>
      </p:pic>
      <p:sp>
        <p:nvSpPr>
          <p:cNvPr id="20" name="TextBox 19">
            <a:extLst>
              <a:ext uri="{FF2B5EF4-FFF2-40B4-BE49-F238E27FC236}">
                <a16:creationId xmlns:a16="http://schemas.microsoft.com/office/drawing/2014/main" id="{97AF63DA-AFA0-4244-BD46-C19312FB65AF}"/>
              </a:ext>
            </a:extLst>
          </p:cNvPr>
          <p:cNvSpPr txBox="1"/>
          <p:nvPr/>
        </p:nvSpPr>
        <p:spPr>
          <a:xfrm>
            <a:off x="8060267" y="355600"/>
            <a:ext cx="2455333" cy="369332"/>
          </a:xfrm>
          <a:prstGeom prst="rect">
            <a:avLst/>
          </a:prstGeom>
          <a:noFill/>
        </p:spPr>
        <p:txBody>
          <a:bodyPr wrap="square" rtlCol="0">
            <a:spAutoFit/>
          </a:bodyPr>
          <a:lstStyle/>
          <a:p>
            <a:r>
              <a:rPr lang="en-US" dirty="0" err="1"/>
              <a:t>WebUI</a:t>
            </a:r>
            <a:r>
              <a:rPr lang="en-US" dirty="0"/>
              <a:t> Flow Chart</a:t>
            </a:r>
          </a:p>
        </p:txBody>
      </p:sp>
      <p:sp>
        <p:nvSpPr>
          <p:cNvPr id="21" name="TextBox 20">
            <a:extLst>
              <a:ext uri="{FF2B5EF4-FFF2-40B4-BE49-F238E27FC236}">
                <a16:creationId xmlns:a16="http://schemas.microsoft.com/office/drawing/2014/main" id="{CC6117FF-8838-4950-B1BF-5C223C718CCC}"/>
              </a:ext>
            </a:extLst>
          </p:cNvPr>
          <p:cNvSpPr txBox="1"/>
          <p:nvPr/>
        </p:nvSpPr>
        <p:spPr>
          <a:xfrm>
            <a:off x="985837" y="538204"/>
            <a:ext cx="2455333" cy="369332"/>
          </a:xfrm>
          <a:prstGeom prst="rect">
            <a:avLst/>
          </a:prstGeom>
          <a:noFill/>
        </p:spPr>
        <p:txBody>
          <a:bodyPr wrap="square" rtlCol="0">
            <a:spAutoFit/>
          </a:bodyPr>
          <a:lstStyle/>
          <a:p>
            <a:r>
              <a:rPr lang="en-US" dirty="0"/>
              <a:t>Project Flow Chart</a:t>
            </a:r>
          </a:p>
        </p:txBody>
      </p:sp>
      <p:sp>
        <p:nvSpPr>
          <p:cNvPr id="22" name="TextBox 21">
            <a:extLst>
              <a:ext uri="{FF2B5EF4-FFF2-40B4-BE49-F238E27FC236}">
                <a16:creationId xmlns:a16="http://schemas.microsoft.com/office/drawing/2014/main" id="{92D6C56F-9149-4099-A1E2-116300CE4532}"/>
              </a:ext>
            </a:extLst>
          </p:cNvPr>
          <p:cNvSpPr txBox="1"/>
          <p:nvPr/>
        </p:nvSpPr>
        <p:spPr>
          <a:xfrm>
            <a:off x="3213100" y="1291608"/>
            <a:ext cx="5173133" cy="2677656"/>
          </a:xfrm>
          <a:prstGeom prst="rect">
            <a:avLst/>
          </a:prstGeom>
          <a:noFill/>
        </p:spPr>
        <p:txBody>
          <a:bodyPr wrap="square" rtlCol="0">
            <a:spAutoFit/>
          </a:bodyPr>
          <a:lstStyle/>
          <a:p>
            <a:pPr algn="ctr"/>
            <a:r>
              <a:rPr lang="en-US" sz="1400" dirty="0"/>
              <a:t>We created a simulated banking app which includes a sign in/up page, an account summary page, a deposit, a withdraw, and a transfer page. </a:t>
            </a:r>
          </a:p>
          <a:p>
            <a:pPr algn="ctr"/>
            <a:endParaRPr lang="en-US" sz="1400" dirty="0"/>
          </a:p>
          <a:p>
            <a:pPr algn="ctr"/>
            <a:r>
              <a:rPr lang="en-US" sz="1400" dirty="0"/>
              <a:t>The </a:t>
            </a:r>
            <a:r>
              <a:rPr lang="en-US" sz="1400" dirty="0" err="1"/>
              <a:t>WebUI</a:t>
            </a:r>
            <a:r>
              <a:rPr lang="en-US" sz="1400" dirty="0"/>
              <a:t> of our project accesses our database through an API for various reasons: the sign in page to verify account information, the sign up page to insert new account information, the account summary page to show account balances, and the deposit, withdraw, and transfer page to change the balances.  </a:t>
            </a:r>
          </a:p>
          <a:p>
            <a:pPr algn="ctr"/>
            <a:endParaRPr lang="en-US" sz="1400" dirty="0"/>
          </a:p>
          <a:p>
            <a:pPr algn="ctr"/>
            <a:r>
              <a:rPr lang="en-US" sz="1400" dirty="0"/>
              <a:t>We also have a separate </a:t>
            </a:r>
            <a:r>
              <a:rPr lang="en-US" sz="1400" dirty="0" err="1"/>
              <a:t>Javascript</a:t>
            </a:r>
            <a:r>
              <a:rPr lang="en-US" sz="1400" dirty="0"/>
              <a:t> file to add interest to appropriate balances that also accesses the database through the API.  </a:t>
            </a:r>
          </a:p>
        </p:txBody>
      </p:sp>
      <p:sp>
        <p:nvSpPr>
          <p:cNvPr id="23" name="TextBox 22">
            <a:extLst>
              <a:ext uri="{FF2B5EF4-FFF2-40B4-BE49-F238E27FC236}">
                <a16:creationId xmlns:a16="http://schemas.microsoft.com/office/drawing/2014/main" id="{AA0CFA79-6F69-4080-B948-06CB3EB1BDDF}"/>
              </a:ext>
            </a:extLst>
          </p:cNvPr>
          <p:cNvSpPr txBox="1"/>
          <p:nvPr/>
        </p:nvSpPr>
        <p:spPr>
          <a:xfrm>
            <a:off x="3441170" y="4258733"/>
            <a:ext cx="4221163" cy="954107"/>
          </a:xfrm>
          <a:prstGeom prst="rect">
            <a:avLst/>
          </a:prstGeom>
          <a:noFill/>
        </p:spPr>
        <p:txBody>
          <a:bodyPr wrap="square" rtlCol="0">
            <a:spAutoFit/>
          </a:bodyPr>
          <a:lstStyle/>
          <a:p>
            <a:pPr algn="ctr"/>
            <a:r>
              <a:rPr lang="en-US" sz="1400" dirty="0"/>
              <a:t>Some of the issues we ran into were having to learn to build the front end from scratch, which included learning react.  We also had to learn how to create an SQL server and access it using express and rest APIs</a:t>
            </a:r>
          </a:p>
        </p:txBody>
      </p:sp>
      <p:pic>
        <p:nvPicPr>
          <p:cNvPr id="27" name="Picture 26" descr="Timeline&#10;&#10;Description automatically generated with medium confidence">
            <a:extLst>
              <a:ext uri="{FF2B5EF4-FFF2-40B4-BE49-F238E27FC236}">
                <a16:creationId xmlns:a16="http://schemas.microsoft.com/office/drawing/2014/main" id="{79FE0552-E422-431C-B5F2-526CD445C4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629" y="1165201"/>
            <a:ext cx="2733675" cy="2628900"/>
          </a:xfrm>
          <a:prstGeom prst="rect">
            <a:avLst/>
          </a:prstGeom>
        </p:spPr>
      </p:pic>
    </p:spTree>
    <p:extLst>
      <p:ext uri="{BB962C8B-B14F-4D97-AF65-F5344CB8AC3E}">
        <p14:creationId xmlns:p14="http://schemas.microsoft.com/office/powerpoint/2010/main" val="400207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189</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Dempsey, David</dc:creator>
  <cp:lastModifiedBy>Dempsey, David</cp:lastModifiedBy>
  <cp:revision>4</cp:revision>
  <dcterms:created xsi:type="dcterms:W3CDTF">2022-04-17T02:45:15Z</dcterms:created>
  <dcterms:modified xsi:type="dcterms:W3CDTF">2022-04-18T02:19:26Z</dcterms:modified>
</cp:coreProperties>
</file>