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21cace96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21cace96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21cace96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21cace96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2a8231f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2a8231f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7447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Hnefatafl</a:t>
            </a:r>
            <a:endParaRPr sz="60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27938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BetterByte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936550" y="3702850"/>
            <a:ext cx="32709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Carson Tunnell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Dan McClure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John Pokorski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Hayden Cannalte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Devin Dennis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125" y="0"/>
            <a:ext cx="50148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Case</a:t>
            </a:r>
            <a:endParaRPr sz="24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675" y="0"/>
            <a:ext cx="503473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2228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