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578deb9b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578deb9b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578deb9b0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578deb9b0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579e2daa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579e2daa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578deb9b0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578deb9b0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572e6e1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572e6e1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578deb9b0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578deb9b0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572e6e1c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572e6e1c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572e6e1c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572e6e1c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572e6e1c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572e6e1c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572e6e1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572e6e1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625250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Hnefatafl</a:t>
            </a:r>
            <a:endParaRPr sz="60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2728975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BetterByte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3042850" y="3466025"/>
            <a:ext cx="3340200" cy="12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BC34A"/>
                </a:solidFill>
              </a:rPr>
              <a:t>Carson Tunnell</a:t>
            </a:r>
            <a:endParaRPr>
              <a:solidFill>
                <a:srgbClr val="8BC34A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BC34A"/>
                </a:solidFill>
              </a:rPr>
              <a:t>Dan McClure</a:t>
            </a:r>
            <a:endParaRPr>
              <a:solidFill>
                <a:srgbClr val="8BC34A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BC34A"/>
                </a:solidFill>
              </a:rPr>
              <a:t>John Pokorski</a:t>
            </a:r>
            <a:endParaRPr>
              <a:solidFill>
                <a:srgbClr val="8BC34A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BC34A"/>
                </a:solidFill>
              </a:rPr>
              <a:t>Hayden Cannalte</a:t>
            </a:r>
            <a:endParaRPr>
              <a:solidFill>
                <a:srgbClr val="8BC34A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BC34A"/>
                </a:solidFill>
              </a:rPr>
              <a:t>Devin Dennis</a:t>
            </a:r>
            <a:endParaRPr>
              <a:solidFill>
                <a:srgbClr val="8BC34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BC34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BC34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Demo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225" y="152400"/>
            <a:ext cx="500555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221" y="0"/>
            <a:ext cx="742556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752" y="-46900"/>
            <a:ext cx="568939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14928" l="6698" r="2779" t="4981"/>
          <a:stretch/>
        </p:blipFill>
        <p:spPr>
          <a:xfrm>
            <a:off x="1813525" y="0"/>
            <a:ext cx="523136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827" y="0"/>
            <a:ext cx="692034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81" y="851844"/>
            <a:ext cx="8007250" cy="34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636218"/>
            <a:ext cx="8368201" cy="3871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and Storage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MySQL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Allows storage to be saved when server is offline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Standard access through SQL statements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Simple to use and easy to manage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Can be synced on a CS machine to keep all data the same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Custom Storage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Must be saved when server is shutdown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Will be a </a:t>
            </a:r>
            <a:r>
              <a:rPr lang="en"/>
              <a:t>proprietary</a:t>
            </a:r>
            <a:r>
              <a:rPr lang="en"/>
              <a:t> format for our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Hard to navigate and manage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Lots of extra overhead to code and maintain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