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oboto Slab"/>
      <p:regular r:id="rId9"/>
      <p:bold r:id="rId10"/>
    </p:embeddedFon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font" Target="fonts/RobotoSlab-bold.fntdata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Slab-regular.fntdata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31806d9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431806d9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31806d9ab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31806d9ab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31806d9ab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31806d9ab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7447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Hnefatafl</a:t>
            </a:r>
            <a:endParaRPr sz="6000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27938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BetterByte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2936550" y="3702850"/>
            <a:ext cx="3270900" cy="12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Carson Tunnell</a:t>
            </a:r>
            <a:endParaRPr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Dan McClure</a:t>
            </a:r>
            <a:endParaRPr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John Pokorski</a:t>
            </a:r>
            <a:endParaRPr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Hayden Cannalte</a:t>
            </a:r>
            <a:endParaRPr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Devin Dennis</a:t>
            </a:r>
            <a:endParaRPr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 Model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4481" y="0"/>
            <a:ext cx="429433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22287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