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4CEE2F-F978-4B7A-9552-FB24F58BD6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CF2869-0CCE-4E92-8559-B688FF41CB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tanda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048E170-9BCE-4E09-8CA4-5B8D6E16C5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FADB1D6-6917-4DFC-8365-11A35FAF041D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D534810-8F65-459A-A275-442C0EEAE845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  <p:sldLayoutId id="2147483652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Architecture Hexagonale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Principes Clés de l'Architecture Hexagonale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888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Indépendance : Le domaine ne dépend pas de la technologie (base de données, API, etc.).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Testabilité : Facilité de tester le domaine de manière isolée grâce aux ports et adaptateurs.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Réutilisabilité : Les ports permettent de remplacer ou de changer les implémentations techniques sans impact sur le domaine.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https://github.com/dcdh/kata-damien-huart-public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Dans le cadre de ce projet, nous souhaitons avoir une api :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1°) Je veux que mon sensor récupère la température provenant du composant TemperatureCaptor (renvoi la température en °C)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2°) Je veux que l'état de mon Sensor soit à "HOT" lorsque la température captée est suppérieure ou égale a 40 °C.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3°) Je veux l'état de mon Sensor soit à "COLD" lorsque la température captée est inferieur a 22 °C.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4°) Je veux l'état de mon Sensor soit à "WARM" lorsque la température captée est entre 22 et inferieur à 40 °C.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5°) Je veux récuperer l'historique des 15 dernieres demandes des températures.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6°) Je veux pouvoir redefinir les limites pour "HOT", "COLD", "WARM"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Origine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Alistair Cockburn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(~2000)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Hexagonal Architecture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Manifesto Agile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Writing Effective Use Cases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Popularité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L'architecture hexagonale est de plus en plus adoptée :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Dans certaines équipe LO.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En banque, finance (SG, Harvest)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Quand utiliser l'architecture hexagonale ?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Applications complexes et évolutives: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logique métier riche et en évolution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besoin de s’adapter facilement aux changements de technologies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Multitude d’interfaces utilisateur: si l'application doit être accessible via web, mobile, API, etc.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Testabilité accrue: permet de tester le domaine métier de manière isolée, sans dépendances techniques.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Contexte de Domain-Driven Design (DDD): idéal pour préserver l’indépendance et la pureté d’un modèle de domaine riche.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Projets exposés à des changements d'infrastructure: facilite la transition vers de nouvelles technologies (ex. migration de base de données).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Qu'est-ce que l'Architecture Hexagonale ?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888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Principe : Découpler le cœur métier (domain) des interfaces et des infrastructures externes.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Structure : Architecture centrée sur le domaine métier avec des ports (interfaces) et adaptateurs (implémentations).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Avantage : Flexibilité et indépendance vis-à-vis de la technologie, facilitant les tests et l’évolution.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Qu'est-ce que l'Architecture Hexagonale ?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" name="" descr=""/>
          <p:cNvPicPr/>
          <p:nvPr/>
        </p:nvPicPr>
        <p:blipFill>
          <a:blip r:embed="rId1"/>
          <a:stretch/>
        </p:blipFill>
        <p:spPr>
          <a:xfrm>
            <a:off x="1980000" y="1324440"/>
            <a:ext cx="6839640" cy="392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Domain-Driven Design (DDD) : Une Approche Orientée Métier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Modèle de Domaine : Représente les règles et logiques métier de manière pure et indépendante.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Concepts clés :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Entities : Objets avec une identité unique (ex: Client, Commande).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Value Objects : Objets sans identité propre (ex: Adresse, Prix).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Aggregates : Groupes cohérents d’entités gérés comme une unité.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Services Métiers : Logique qui ne correspond pas à une entité ou un objet de valeur.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Application : Permet de structurer le code autour du vocabulaire et des règles du domaine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Separation of Concerns : Domain et Infrastructure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Domain : Partie purement métier, autonome par rapport aux outils et technologies.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Application Layer : Orchestrateur des opérations métier, en utilisant les ports définis.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Infrastructure Layer : Gère les détails techniques (ex: bases de données, APIs externes).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Ports et Adaptateurs : Les ports sont des interfaces (abstractions) définies par le domaine ; les adaptateurs (implémentations) se trouvent dans l’infrastructure.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LibreOffice/24.2.6.2$Linux_X86_64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2024-11-06T23:52:43Z</dcterms:created>
  <dc:creator/>
  <dc:description/>
  <dc:language>fr-FR</dc:language>
  <cp:lastModifiedBy/>
  <dcterms:modified xsi:type="dcterms:W3CDTF">2024-11-07T00:28:03Z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