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0BF0F4-E406-45BE-A938-3D958DA25E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F09304-8C5C-4EDB-AB25-23967BD104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543EA54-FE41-4E02-A0D7-B38C17084858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Architecture Hexagonale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Quand utiliser l'architecture hexagonale ?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Applications complexes et évolutives: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logique métier riche et en évolution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besoin de s’adapter facilement aux changements de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technologies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Multitude d’interfaces utilisateur: si l'application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doit être accessible via web, mobile, API, etc.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Testabilité accrue: permet de tester le domaine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métier de manière isolée, sans dépendances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techniques.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Contexte de Domain-Driven Design (DDD):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idéal pour préserver l’indépendance et la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pureté d’un modèle de domaine riche.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Projets exposés à des changements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d'infrastructure: facilite la transition vers de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nouvelles technologies (ex. migration de base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de données).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https://github.com/dcdh/kata-damien-huart-public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Dans le cadre de ce projet, nous souhaitons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avoir une api 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1°) Je veux que mon sensor récupère la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température provenant du composant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TemperatureCaptor (renvoi la température en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°C)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2°) Je veux que l'état de mon Sensor soit à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"HOT" lorsque la température captée est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suppérieure ou égale a 40 °C.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3°) Je veux l'état de mon Sensor soit à "COLD"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lorsque la température captée est inferieur a 22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°C.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4°) Je veux l'état de mon Sensor soit à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"WARM" lorsque la température captée est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entre 22 et inferieur à 40 °C.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5°) Je veux récuperer l'historique des 15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dernieres demandes des températures.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6°) Je veux pouvoir redefinir les limites pour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"HOT", "COLD", "WARM"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Qu'est-ce que l'Architecture Hexagonale ?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Principe : Découpler le cœur métier (domain)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des interfaces et des infrastructures externes.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Structure : Architecture centrée sur le domaine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métier avec des ports (interfaces) et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adaptateurs (implémentations).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Avantage : Flexibilité et indépendance vis-à-vis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de la technologie, facilitant les tests et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l’évolution.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Qu'est-ce que l'Architecture Hexagonale ?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980000" y="1324440"/>
            <a:ext cx="6840000" cy="392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Domain-Driven Design (DDD) : Une Approche Orientée Métier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Modèle de Domaine : Représente les règles et logiques métier de manière pure et indépendante.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Concepts clés 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Entities : Objets avec une identité unique (ex: Client, Commande).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Value Objects : Objets sans identité propre (ex: Adresse, Prix).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Aggregates : Groupes cohérents d’entités gérés comme une unité.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Services Métiers : Logique qui ne correspond pas à une entité ou un objet de valeur.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Application : Permet de structurer le code autour du vocabulaire et des règles du domaine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Separation of Concerns : Domain et Infrastructure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Domain : Partie purement métier, autonome par rapport aux outils et technologies.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Application Layer : Orchestrateur des opérations métier, en utilisant les ports définis.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Infrastructure Layer : Gère les détails techniques (ex: bases de données, APIs externes).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Ports et Adaptateurs : Les ports sont des interfaces (abstractions) définies par le domaine ; les adaptateurs (implémentations) se trouvent dans l’infrastructure.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Principes Clés de l'Architecture Hexagonale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Indépendance : Le domaine ne dépend pas de la technologie (base de données, API, etc.).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Testabilité : Facilité de tester le domaine de manière isolée grâce aux ports et adaptateurs.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Réutilisabilité : Les ports permettent de remplacer ou de changer les implémentations techniques sans impact sur le domaine.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2024-11-06T23:52:43Z</dcterms:created>
  <dc:creator/>
  <dc:description/>
  <dc:language>fr-FR</dc:language>
  <cp:lastModifiedBy/>
  <dcterms:modified xsi:type="dcterms:W3CDTF">2024-11-07T00:12:03Z</dcterms:modified>
  <cp:revision>4</cp:revision>
  <dc:subject/>
  <dc:title/>
</cp:coreProperties>
</file>