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46" r:id="rId2"/>
    <p:sldId id="1844" r:id="rId3"/>
    <p:sldId id="1845" r:id="rId4"/>
    <p:sldId id="301" r:id="rId5"/>
    <p:sldId id="1847" r:id="rId6"/>
    <p:sldId id="1848" r:id="rId7"/>
    <p:sldId id="1849" r:id="rId8"/>
    <p:sldId id="304" r:id="rId9"/>
    <p:sldId id="307" r:id="rId10"/>
    <p:sldId id="308" r:id="rId11"/>
    <p:sldId id="309" r:id="rId12"/>
    <p:sldId id="311" r:id="rId13"/>
    <p:sldId id="313" r:id="rId14"/>
    <p:sldId id="317" r:id="rId15"/>
    <p:sldId id="318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8D104-B2F2-49B0-BE97-9AE2AA2E9CCF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7B81C-D61F-4542-860A-E92451CE4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8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https://arxiv.org/abs/1706.03762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439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反正就是一堆矩陣乘法，用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76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Does normalization important???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2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8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78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6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6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Relation between attention and CNN</a:t>
                </a:r>
              </a:p>
              <a:p>
                <a:r>
                  <a:rPr lang="en-US" altLang="zh-TW" dirty="0"/>
                  <a:t>Global receptive field (compared to convolutional architectures)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(ignore 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√</a:t>
                </a:r>
                <a:r>
                  <a:rPr lang="en-US" altLang="zh-TW" sz="1200" b="0" i="0">
                    <a:latin typeface="Cambria Math" panose="02040503050406030204" pitchFamily="18" charset="0"/>
                  </a:rPr>
                  <a:t>𝑑</a:t>
                </a:r>
                <a:r>
                  <a:rPr lang="en-US" altLang="zh-TW" sz="1200" dirty="0"/>
                  <a:t> for simplicity)</a:t>
                </a:r>
                <a:endParaRPr lang="zh-TW" altLang="en-US" sz="1200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66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2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Relation between attention and CNN</a:t>
            </a:r>
          </a:p>
          <a:p>
            <a:r>
              <a:rPr lang="en-US" altLang="zh-TW" dirty="0"/>
              <a:t>Global receptive field (compared to convolutional architectures)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21633A-A357-4647-96F8-3609E572E7C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32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F7DEC-D298-43B4-8E02-002B0B9DE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BDE876-8279-45B8-B1E9-DC2022A0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DFE7C-E880-4A92-93FD-46656AC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FF391-0126-44E6-BFBC-5CB61F28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D72B1-C0F6-46BE-80BB-D4B2907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1EF37-A55F-4CCF-8A5B-053B6C8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8BE0F-D590-44D0-8AA9-BFC848BC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F8E1B-31B6-42CB-B46E-8EF206E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35D65-6F8A-425C-B631-DF50220A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3450C-B374-4E3C-867F-F7E0028E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E7FF57-12A4-4682-AF53-264E0B015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D2F4E-32A8-4F43-AA44-8ECB365D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F82BB-EBD7-4306-B57F-04D0EFC8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8529F-8D99-4347-98EF-3AF71B63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D45B-8F37-430F-8A8D-B464C6E3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28F87-2393-48B8-8874-4E9E6298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F7524-42B3-444F-BA05-D22A23A3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C4087-8FA5-4FF7-9AEA-4407C3F1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94327-46F2-43AE-B4D9-523D20F4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8AB3C-C9A3-4F16-90B9-6C1FFBF0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67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10A3F-144A-47FD-A461-8C909EE8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34B1A-88C6-4BBA-928F-5BBF8708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DBBAB-7EDE-4E59-B339-7B4CD662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CBDD4-8A9B-44FF-AB00-D8F6AB72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0B013-5811-440B-92A3-3D044129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E6474-A1D7-449A-B24E-4087D5F0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1015E-03B5-4718-B950-79309DC18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53D94-770E-44C3-8015-6261CEFC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C22BC-C54A-44A2-A9F2-8FA1DDBE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82F5A-6D1A-4429-9BD4-D0A3761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2AB7C-C179-40DB-A3C8-909CC7F6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BE67-46D9-4357-B6B7-AE16AE8E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1F805-A90A-421B-9E93-64DF51F4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4650C0-A637-4CAD-BDA2-96F59F4A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05C015-95A9-43BC-B17A-080384DB3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29AE3-D2F9-4FA0-B770-DDDA4858D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46A696-BDAF-4D8E-AFE6-9B2F8A88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586C4A-2577-4EAE-8C44-75B2576E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6C6BDA-35D4-481E-A337-03FC221B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DAE2-ED21-4D5A-BA7D-4DAC5F80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02CE61-0C9A-4270-920B-18A23990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25FEEA-E245-4487-A2D9-D72A4820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526CE7-BCAA-4864-A313-AFA79652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5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CFBB12-15E0-40A8-AAA8-E8B64E2A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0D4E7-E1C0-4AA7-8BCB-6D2F74A8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B4B3A0-D81A-4B27-88B7-0EA5E142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C07F-F650-4609-AC60-1B35DEA9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A341-A9EE-405F-B528-1CE568159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9819F-50D1-407C-A579-15807A66B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F2BA1-C6B6-41EF-B19B-B561DAFF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99D01-283F-425B-AA60-99606A9C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FCED37-9D9A-43B5-9D75-CE1CED43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9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6D11-210C-4705-9429-85FBEEAD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A04C1E-8655-4E03-8561-F6E52A94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1AB4FF-B7C2-4906-8B58-571CC1B43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4EA31-0095-43FE-BC2D-11FAD659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E7B17-C6D1-494A-8BE0-495BD02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89008-5D2C-4565-9B45-B54A631B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394E3A-7BC4-42EB-A561-553F53C7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9C2DF-732E-4E4D-9503-C8DA9F9E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2E5A1-40E9-4683-B574-923AF67C4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76A1-9B7F-45D7-9527-D99E0A35E628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E0020-614B-48D8-937D-0DB531295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DD0C63-A7A5-436A-B351-1F37C8E8C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0699F-ADAD-4EE1-AB6A-F9D31E5DC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108.png"/><Relationship Id="rId26" Type="http://schemas.openxmlformats.org/officeDocument/2006/relationships/image" Target="../media/image115.png"/><Relationship Id="rId39" Type="http://schemas.openxmlformats.org/officeDocument/2006/relationships/image" Target="../media/image27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7" Type="http://schemas.openxmlformats.org/officeDocument/2006/relationships/image" Target="../media/image48.png"/><Relationship Id="rId12" Type="http://schemas.openxmlformats.org/officeDocument/2006/relationships/image" Target="../media/image63.png"/><Relationship Id="rId17" Type="http://schemas.openxmlformats.org/officeDocument/2006/relationships/image" Target="../media/image106.png"/><Relationship Id="rId25" Type="http://schemas.openxmlformats.org/officeDocument/2006/relationships/image" Target="../media/image116.png"/><Relationship Id="rId33" Type="http://schemas.openxmlformats.org/officeDocument/2006/relationships/image" Target="../media/image123.png"/><Relationship Id="rId38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71.png"/><Relationship Id="rId24" Type="http://schemas.openxmlformats.org/officeDocument/2006/relationships/image" Target="../media/image114.png"/><Relationship Id="rId32" Type="http://schemas.openxmlformats.org/officeDocument/2006/relationships/image" Target="../media/image117.png"/><Relationship Id="rId37" Type="http://schemas.openxmlformats.org/officeDocument/2006/relationships/image" Target="../media/image36.png"/><Relationship Id="rId40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105.png"/><Relationship Id="rId23" Type="http://schemas.openxmlformats.org/officeDocument/2006/relationships/image" Target="../media/image112.png"/><Relationship Id="rId28" Type="http://schemas.openxmlformats.org/officeDocument/2006/relationships/image" Target="../media/image119.png"/><Relationship Id="rId36" Type="http://schemas.openxmlformats.org/officeDocument/2006/relationships/image" Target="../media/image126.png"/><Relationship Id="rId10" Type="http://schemas.openxmlformats.org/officeDocument/2006/relationships/image" Target="../media/image49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Relationship Id="rId14" Type="http://schemas.openxmlformats.org/officeDocument/2006/relationships/image" Target="../media/image104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5.png"/><Relationship Id="rId8" Type="http://schemas.openxmlformats.org/officeDocument/2006/relationships/image" Target="../media/image58.png"/><Relationship Id="rId3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30.png"/><Relationship Id="rId42" Type="http://schemas.openxmlformats.org/officeDocument/2006/relationships/image" Target="../media/image144.png"/><Relationship Id="rId47" Type="http://schemas.openxmlformats.org/officeDocument/2006/relationships/image" Target="../media/image1340.png"/><Relationship Id="rId63" Type="http://schemas.openxmlformats.org/officeDocument/2006/relationships/image" Target="../media/image163.png"/><Relationship Id="rId68" Type="http://schemas.openxmlformats.org/officeDocument/2006/relationships/image" Target="../media/image106.png"/><Relationship Id="rId84" Type="http://schemas.openxmlformats.org/officeDocument/2006/relationships/image" Target="../media/image123.png"/><Relationship Id="rId16" Type="http://schemas.openxmlformats.org/officeDocument/2006/relationships/image" Target="../media/image1250.png"/><Relationship Id="rId11" Type="http://schemas.openxmlformats.org/officeDocument/2006/relationships/image" Target="../media/image71.png"/><Relationship Id="rId32" Type="http://schemas.openxmlformats.org/officeDocument/2006/relationships/image" Target="../media/image134.png"/><Relationship Id="rId37" Type="http://schemas.openxmlformats.org/officeDocument/2006/relationships/image" Target="../media/image139.png"/><Relationship Id="rId53" Type="http://schemas.openxmlformats.org/officeDocument/2006/relationships/image" Target="../media/image153.png"/><Relationship Id="rId58" Type="http://schemas.openxmlformats.org/officeDocument/2006/relationships/image" Target="../media/image158.png"/><Relationship Id="rId74" Type="http://schemas.openxmlformats.org/officeDocument/2006/relationships/image" Target="../media/image112.png"/><Relationship Id="rId79" Type="http://schemas.openxmlformats.org/officeDocument/2006/relationships/image" Target="../media/image119.png"/><Relationship Id="rId5" Type="http://schemas.openxmlformats.org/officeDocument/2006/relationships/image" Target="../media/image21.png"/><Relationship Id="rId61" Type="http://schemas.openxmlformats.org/officeDocument/2006/relationships/image" Target="../media/image161.png"/><Relationship Id="rId82" Type="http://schemas.openxmlformats.org/officeDocument/2006/relationships/image" Target="../media/image122.png"/><Relationship Id="rId19" Type="http://schemas.openxmlformats.org/officeDocument/2006/relationships/image" Target="../media/image128.png"/><Relationship Id="rId14" Type="http://schemas.openxmlformats.org/officeDocument/2006/relationships/image" Target="../media/image104.png"/><Relationship Id="rId22" Type="http://schemas.openxmlformats.org/officeDocument/2006/relationships/image" Target="../media/image131.png"/><Relationship Id="rId35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image" Target="../media/image1350.png"/><Relationship Id="rId56" Type="http://schemas.openxmlformats.org/officeDocument/2006/relationships/image" Target="../media/image156.png"/><Relationship Id="rId64" Type="http://schemas.openxmlformats.org/officeDocument/2006/relationships/image" Target="../media/image164.png"/><Relationship Id="rId69" Type="http://schemas.openxmlformats.org/officeDocument/2006/relationships/image" Target="../media/image108.png"/><Relationship Id="rId77" Type="http://schemas.openxmlformats.org/officeDocument/2006/relationships/image" Target="../media/image115.png"/><Relationship Id="rId8" Type="http://schemas.openxmlformats.org/officeDocument/2006/relationships/image" Target="../media/image58.png"/><Relationship Id="rId51" Type="http://schemas.openxmlformats.org/officeDocument/2006/relationships/image" Target="../media/image151.png"/><Relationship Id="rId72" Type="http://schemas.openxmlformats.org/officeDocument/2006/relationships/image" Target="../media/image111.png"/><Relationship Id="rId80" Type="http://schemas.openxmlformats.org/officeDocument/2006/relationships/image" Target="../media/image120.png"/><Relationship Id="rId85" Type="http://schemas.openxmlformats.org/officeDocument/2006/relationships/image" Target="../media/image166.png"/><Relationship Id="rId3" Type="http://schemas.openxmlformats.org/officeDocument/2006/relationships/image" Target="../media/image70.png"/><Relationship Id="rId12" Type="http://schemas.openxmlformats.org/officeDocument/2006/relationships/image" Target="../media/image63.png"/><Relationship Id="rId17" Type="http://schemas.openxmlformats.org/officeDocument/2006/relationships/image" Target="../media/image1260.png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46" Type="http://schemas.openxmlformats.org/officeDocument/2006/relationships/image" Target="../media/image148.png"/><Relationship Id="rId59" Type="http://schemas.openxmlformats.org/officeDocument/2006/relationships/image" Target="../media/image159.png"/><Relationship Id="rId67" Type="http://schemas.openxmlformats.org/officeDocument/2006/relationships/image" Target="../media/image107.png"/><Relationship Id="rId20" Type="http://schemas.openxmlformats.org/officeDocument/2006/relationships/image" Target="../media/image129.png"/><Relationship Id="rId41" Type="http://schemas.openxmlformats.org/officeDocument/2006/relationships/image" Target="../media/image143.png"/><Relationship Id="rId54" Type="http://schemas.openxmlformats.org/officeDocument/2006/relationships/image" Target="../media/image154.png"/><Relationship Id="rId62" Type="http://schemas.openxmlformats.org/officeDocument/2006/relationships/image" Target="../media/image162.png"/><Relationship Id="rId70" Type="http://schemas.openxmlformats.org/officeDocument/2006/relationships/image" Target="../media/image110.png"/><Relationship Id="rId75" Type="http://schemas.openxmlformats.org/officeDocument/2006/relationships/image" Target="../media/image114.png"/><Relationship Id="rId83" Type="http://schemas.openxmlformats.org/officeDocument/2006/relationships/image" Target="../media/image117.png"/><Relationship Id="rId88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5" Type="http://schemas.openxmlformats.org/officeDocument/2006/relationships/image" Target="../media/image1240.png"/><Relationship Id="rId23" Type="http://schemas.openxmlformats.org/officeDocument/2006/relationships/image" Target="../media/image132.png"/><Relationship Id="rId36" Type="http://schemas.openxmlformats.org/officeDocument/2006/relationships/image" Target="../media/image138.png"/><Relationship Id="rId49" Type="http://schemas.openxmlformats.org/officeDocument/2006/relationships/image" Target="../media/image149.png"/><Relationship Id="rId57" Type="http://schemas.openxmlformats.org/officeDocument/2006/relationships/image" Target="../media/image157.png"/><Relationship Id="rId10" Type="http://schemas.openxmlformats.org/officeDocument/2006/relationships/image" Target="../media/image49.png"/><Relationship Id="rId31" Type="http://schemas.openxmlformats.org/officeDocument/2006/relationships/image" Target="../media/image1290.png"/><Relationship Id="rId44" Type="http://schemas.openxmlformats.org/officeDocument/2006/relationships/image" Target="../media/image146.png"/><Relationship Id="rId52" Type="http://schemas.openxmlformats.org/officeDocument/2006/relationships/image" Target="../media/image152.png"/><Relationship Id="rId60" Type="http://schemas.openxmlformats.org/officeDocument/2006/relationships/image" Target="../media/image160.png"/><Relationship Id="rId65" Type="http://schemas.openxmlformats.org/officeDocument/2006/relationships/image" Target="../media/image165.png"/><Relationship Id="rId73" Type="http://schemas.openxmlformats.org/officeDocument/2006/relationships/image" Target="../media/image113.png"/><Relationship Id="rId78" Type="http://schemas.openxmlformats.org/officeDocument/2006/relationships/image" Target="../media/image118.png"/><Relationship Id="rId81" Type="http://schemas.openxmlformats.org/officeDocument/2006/relationships/image" Target="../media/image121.png"/><Relationship Id="rId86" Type="http://schemas.openxmlformats.org/officeDocument/2006/relationships/image" Target="../media/image167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Relationship Id="rId13" Type="http://schemas.openxmlformats.org/officeDocument/2006/relationships/image" Target="../media/image50.png"/><Relationship Id="rId18" Type="http://schemas.openxmlformats.org/officeDocument/2006/relationships/image" Target="../media/image127.png"/><Relationship Id="rId39" Type="http://schemas.openxmlformats.org/officeDocument/2006/relationships/image" Target="../media/image141.png"/><Relationship Id="rId34" Type="http://schemas.openxmlformats.org/officeDocument/2006/relationships/image" Target="../media/image136.png"/><Relationship Id="rId50" Type="http://schemas.openxmlformats.org/officeDocument/2006/relationships/image" Target="../media/image150.png"/><Relationship Id="rId55" Type="http://schemas.openxmlformats.org/officeDocument/2006/relationships/image" Target="../media/image155.png"/><Relationship Id="rId76" Type="http://schemas.openxmlformats.org/officeDocument/2006/relationships/image" Target="../media/image116.png"/><Relationship Id="rId7" Type="http://schemas.openxmlformats.org/officeDocument/2006/relationships/image" Target="../media/image48.png"/><Relationship Id="rId71" Type="http://schemas.openxmlformats.org/officeDocument/2006/relationships/image" Target="../media/image109.png"/><Relationship Id="rId2" Type="http://schemas.openxmlformats.org/officeDocument/2006/relationships/notesSlide" Target="../notesSlides/notesSlide8.xml"/><Relationship Id="rId24" Type="http://schemas.openxmlformats.org/officeDocument/2006/relationships/image" Target="../media/image133.png"/><Relationship Id="rId40" Type="http://schemas.openxmlformats.org/officeDocument/2006/relationships/image" Target="../media/image142.png"/><Relationship Id="rId45" Type="http://schemas.openxmlformats.org/officeDocument/2006/relationships/image" Target="../media/image147.png"/><Relationship Id="rId66" Type="http://schemas.openxmlformats.org/officeDocument/2006/relationships/image" Target="../media/image105.png"/><Relationship Id="rId87" Type="http://schemas.openxmlformats.org/officeDocument/2006/relationships/image" Target="../media/image168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image" Target="../media/image185.png"/><Relationship Id="rId26" Type="http://schemas.openxmlformats.org/officeDocument/2006/relationships/image" Target="../media/image193.png"/><Relationship Id="rId39" Type="http://schemas.openxmlformats.org/officeDocument/2006/relationships/image" Target="../media/image1610.png"/><Relationship Id="rId21" Type="http://schemas.openxmlformats.org/officeDocument/2006/relationships/image" Target="../media/image188.png"/><Relationship Id="rId42" Type="http://schemas.openxmlformats.org/officeDocument/2006/relationships/image" Target="../media/image199.png"/><Relationship Id="rId47" Type="http://schemas.openxmlformats.org/officeDocument/2006/relationships/image" Target="../media/image204.png"/><Relationship Id="rId55" Type="http://schemas.openxmlformats.org/officeDocument/2006/relationships/image" Target="../media/image45.png"/><Relationship Id="rId7" Type="http://schemas.openxmlformats.org/officeDocument/2006/relationships/image" Target="../media/image17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3.png"/><Relationship Id="rId29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24" Type="http://schemas.openxmlformats.org/officeDocument/2006/relationships/image" Target="../media/image191.png"/><Relationship Id="rId40" Type="http://schemas.openxmlformats.org/officeDocument/2006/relationships/image" Target="../media/image1960.png"/><Relationship Id="rId45" Type="http://schemas.openxmlformats.org/officeDocument/2006/relationships/image" Target="../media/image202.png"/><Relationship Id="rId53" Type="http://schemas.openxmlformats.org/officeDocument/2006/relationships/image" Target="../media/image42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23" Type="http://schemas.openxmlformats.org/officeDocument/2006/relationships/image" Target="../media/image190.png"/><Relationship Id="rId28" Type="http://schemas.openxmlformats.org/officeDocument/2006/relationships/image" Target="../media/image195.png"/><Relationship Id="rId10" Type="http://schemas.openxmlformats.org/officeDocument/2006/relationships/image" Target="../media/image177.png"/><Relationship Id="rId19" Type="http://schemas.openxmlformats.org/officeDocument/2006/relationships/image" Target="../media/image186.png"/><Relationship Id="rId31" Type="http://schemas.openxmlformats.org/officeDocument/2006/relationships/image" Target="../media/image198.png"/><Relationship Id="rId44" Type="http://schemas.openxmlformats.org/officeDocument/2006/relationships/image" Target="../media/image201.png"/><Relationship Id="rId52" Type="http://schemas.openxmlformats.org/officeDocument/2006/relationships/image" Target="../media/image641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Relationship Id="rId22" Type="http://schemas.openxmlformats.org/officeDocument/2006/relationships/image" Target="../media/image189.png"/><Relationship Id="rId27" Type="http://schemas.openxmlformats.org/officeDocument/2006/relationships/image" Target="../media/image194.png"/><Relationship Id="rId30" Type="http://schemas.openxmlformats.org/officeDocument/2006/relationships/image" Target="../media/image197.png"/><Relationship Id="rId43" Type="http://schemas.openxmlformats.org/officeDocument/2006/relationships/image" Target="../media/image200.png"/><Relationship Id="rId56" Type="http://schemas.openxmlformats.org/officeDocument/2006/relationships/image" Target="../media/image46.png"/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12" Type="http://schemas.openxmlformats.org/officeDocument/2006/relationships/image" Target="../media/image179.png"/><Relationship Id="rId17" Type="http://schemas.openxmlformats.org/officeDocument/2006/relationships/image" Target="../media/image184.png"/><Relationship Id="rId25" Type="http://schemas.openxmlformats.org/officeDocument/2006/relationships/image" Target="../media/image192.png"/><Relationship Id="rId38" Type="http://schemas.openxmlformats.org/officeDocument/2006/relationships/image" Target="../media/image1600.png"/><Relationship Id="rId46" Type="http://schemas.openxmlformats.org/officeDocument/2006/relationships/image" Target="../media/image203.png"/><Relationship Id="rId20" Type="http://schemas.openxmlformats.org/officeDocument/2006/relationships/image" Target="../media/image187.png"/><Relationship Id="rId41" Type="http://schemas.openxmlformats.org/officeDocument/2006/relationships/image" Target="../media/image1970.png"/><Relationship Id="rId5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18" Type="http://schemas.openxmlformats.org/officeDocument/2006/relationships/image" Target="../media/image22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17" Type="http://schemas.openxmlformats.org/officeDocument/2006/relationships/image" Target="../media/image21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5" Type="http://schemas.openxmlformats.org/officeDocument/2006/relationships/image" Target="../media/image207.png"/><Relationship Id="rId15" Type="http://schemas.openxmlformats.org/officeDocument/2006/relationships/image" Target="../media/image217.png"/><Relationship Id="rId10" Type="http://schemas.openxmlformats.org/officeDocument/2006/relationships/image" Target="../media/image211.png"/><Relationship Id="rId4" Type="http://schemas.openxmlformats.org/officeDocument/2006/relationships/image" Target="../media/image206.png"/><Relationship Id="rId9" Type="http://schemas.openxmlformats.org/officeDocument/2006/relationships/image" Target="../media/image212.png"/><Relationship Id="rId14" Type="http://schemas.openxmlformats.org/officeDocument/2006/relationships/image" Target="../media/image2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3.png"/><Relationship Id="rId18" Type="http://schemas.openxmlformats.org/officeDocument/2006/relationships/image" Target="../media/image236.png"/><Relationship Id="rId3" Type="http://schemas.openxmlformats.org/officeDocument/2006/relationships/image" Target="../media/image223.png"/><Relationship Id="rId21" Type="http://schemas.openxmlformats.org/officeDocument/2006/relationships/image" Target="../media/image239.png"/><Relationship Id="rId7" Type="http://schemas.openxmlformats.org/officeDocument/2006/relationships/image" Target="../media/image224.png"/><Relationship Id="rId12" Type="http://schemas.openxmlformats.org/officeDocument/2006/relationships/image" Target="../media/image230.png"/><Relationship Id="rId17" Type="http://schemas.openxmlformats.org/officeDocument/2006/relationships/image" Target="../media/image234.png"/><Relationship Id="rId25" Type="http://schemas.openxmlformats.org/officeDocument/2006/relationships/image" Target="../media/image243.png"/><Relationship Id="rId2" Type="http://schemas.openxmlformats.org/officeDocument/2006/relationships/image" Target="../media/image9.png"/><Relationship Id="rId16" Type="http://schemas.openxmlformats.org/officeDocument/2006/relationships/image" Target="../media/image232.png"/><Relationship Id="rId20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11" Type="http://schemas.openxmlformats.org/officeDocument/2006/relationships/image" Target="../media/image229.png"/><Relationship Id="rId24" Type="http://schemas.openxmlformats.org/officeDocument/2006/relationships/image" Target="../media/image241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23" Type="http://schemas.openxmlformats.org/officeDocument/2006/relationships/image" Target="../media/image240.png"/><Relationship Id="rId10" Type="http://schemas.openxmlformats.org/officeDocument/2006/relationships/image" Target="../media/image228.png"/><Relationship Id="rId19" Type="http://schemas.openxmlformats.org/officeDocument/2006/relationships/image" Target="../media/image237.png"/><Relationship Id="rId4" Type="http://schemas.openxmlformats.org/officeDocument/2006/relationships/image" Target="../media/image221.png"/><Relationship Id="rId9" Type="http://schemas.openxmlformats.org/officeDocument/2006/relationships/image" Target="../media/image227.png"/><Relationship Id="rId14" Type="http://schemas.openxmlformats.org/officeDocument/2006/relationships/image" Target="../media/image231.png"/><Relationship Id="rId22" Type="http://schemas.openxmlformats.org/officeDocument/2006/relationships/image" Target="../media/image2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9.png"/><Relationship Id="rId18" Type="http://schemas.openxmlformats.org/officeDocument/2006/relationships/image" Target="../media/image232.png"/><Relationship Id="rId26" Type="http://schemas.openxmlformats.org/officeDocument/2006/relationships/image" Target="../media/image243.png"/><Relationship Id="rId3" Type="http://schemas.openxmlformats.org/officeDocument/2006/relationships/image" Target="../media/image246.png"/><Relationship Id="rId21" Type="http://schemas.openxmlformats.org/officeDocument/2006/relationships/image" Target="../media/image237.png"/><Relationship Id="rId7" Type="http://schemas.openxmlformats.org/officeDocument/2006/relationships/image" Target="../media/image225.png"/><Relationship Id="rId12" Type="http://schemas.openxmlformats.org/officeDocument/2006/relationships/image" Target="../media/image228.png"/><Relationship Id="rId17" Type="http://schemas.openxmlformats.org/officeDocument/2006/relationships/image" Target="../media/image235.png"/><Relationship Id="rId25" Type="http://schemas.openxmlformats.org/officeDocument/2006/relationships/image" Target="../media/image241.png"/><Relationship Id="rId2" Type="http://schemas.openxmlformats.org/officeDocument/2006/relationships/image" Target="../media/image242.png"/><Relationship Id="rId16" Type="http://schemas.openxmlformats.org/officeDocument/2006/relationships/image" Target="../media/image231.png"/><Relationship Id="rId20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.png"/><Relationship Id="rId11" Type="http://schemas.openxmlformats.org/officeDocument/2006/relationships/image" Target="../media/image227.png"/><Relationship Id="rId24" Type="http://schemas.openxmlformats.org/officeDocument/2006/relationships/image" Target="../media/image240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23" Type="http://schemas.openxmlformats.org/officeDocument/2006/relationships/image" Target="../media/image239.png"/><Relationship Id="rId10" Type="http://schemas.openxmlformats.org/officeDocument/2006/relationships/image" Target="../media/image226.png"/><Relationship Id="rId19" Type="http://schemas.openxmlformats.org/officeDocument/2006/relationships/image" Target="../media/image234.png"/><Relationship Id="rId4" Type="http://schemas.openxmlformats.org/officeDocument/2006/relationships/image" Target="../media/image9.png"/><Relationship Id="rId9" Type="http://schemas.openxmlformats.org/officeDocument/2006/relationships/image" Target="../media/image224.png"/><Relationship Id="rId14" Type="http://schemas.openxmlformats.org/officeDocument/2006/relationships/image" Target="../media/image230.png"/><Relationship Id="rId22" Type="http://schemas.openxmlformats.org/officeDocument/2006/relationships/image" Target="../media/image2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27.png"/><Relationship Id="rId18" Type="http://schemas.openxmlformats.org/officeDocument/2006/relationships/image" Target="../media/image231.png"/><Relationship Id="rId26" Type="http://schemas.openxmlformats.org/officeDocument/2006/relationships/image" Target="../media/image240.png"/><Relationship Id="rId3" Type="http://schemas.openxmlformats.org/officeDocument/2006/relationships/image" Target="../media/image246.png"/><Relationship Id="rId21" Type="http://schemas.openxmlformats.org/officeDocument/2006/relationships/image" Target="../media/image234.png"/><Relationship Id="rId7" Type="http://schemas.openxmlformats.org/officeDocument/2006/relationships/image" Target="../media/image223.png"/><Relationship Id="rId12" Type="http://schemas.openxmlformats.org/officeDocument/2006/relationships/image" Target="../media/image226.png"/><Relationship Id="rId17" Type="http://schemas.openxmlformats.org/officeDocument/2006/relationships/image" Target="../media/image233.png"/><Relationship Id="rId25" Type="http://schemas.openxmlformats.org/officeDocument/2006/relationships/image" Target="../media/image239.png"/><Relationship Id="rId2" Type="http://schemas.openxmlformats.org/officeDocument/2006/relationships/image" Target="../media/image242.png"/><Relationship Id="rId16" Type="http://schemas.openxmlformats.org/officeDocument/2006/relationships/image" Target="../media/image230.png"/><Relationship Id="rId20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4.png"/><Relationship Id="rId24" Type="http://schemas.openxmlformats.org/officeDocument/2006/relationships/image" Target="../media/image238.png"/><Relationship Id="rId5" Type="http://schemas.openxmlformats.org/officeDocument/2006/relationships/image" Target="../media/image244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2.png"/><Relationship Id="rId19" Type="http://schemas.openxmlformats.org/officeDocument/2006/relationships/image" Target="../media/image235.png"/><Relationship Id="rId4" Type="http://schemas.openxmlformats.org/officeDocument/2006/relationships/image" Target="../media/image247.png"/><Relationship Id="rId9" Type="http://schemas.openxmlformats.org/officeDocument/2006/relationships/image" Target="../media/image225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19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image" Target="../media/image33.png"/><Relationship Id="rId19" Type="http://schemas.openxmlformats.org/officeDocument/2006/relationships/image" Target="../media/image30.png"/><Relationship Id="rId4" Type="http://schemas.openxmlformats.org/officeDocument/2006/relationships/image" Target="../media/image31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4.png"/><Relationship Id="rId18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7.png"/><Relationship Id="rId7" Type="http://schemas.openxmlformats.org/officeDocument/2006/relationships/image" Target="../media/image3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34.png"/><Relationship Id="rId24" Type="http://schemas.openxmlformats.org/officeDocument/2006/relationships/image" Target="../media/image40.png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23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Relationship Id="rId2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9.png"/><Relationship Id="rId18" Type="http://schemas.openxmlformats.org/officeDocument/2006/relationships/image" Target="../media/image2.png"/><Relationship Id="rId26" Type="http://schemas.openxmlformats.org/officeDocument/2006/relationships/image" Target="../media/image55.png"/><Relationship Id="rId3" Type="http://schemas.openxmlformats.org/officeDocument/2006/relationships/image" Target="../media/image42.png"/><Relationship Id="rId21" Type="http://schemas.openxmlformats.org/officeDocument/2006/relationships/image" Target="../media/image641.png"/><Relationship Id="rId7" Type="http://schemas.openxmlformats.org/officeDocument/2006/relationships/image" Target="../media/image47.png"/><Relationship Id="rId12" Type="http://schemas.openxmlformats.org/officeDocument/2006/relationships/image" Target="../media/image60.png"/><Relationship Id="rId17" Type="http://schemas.openxmlformats.org/officeDocument/2006/relationships/image" Target="../media/image1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4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24" Type="http://schemas.openxmlformats.org/officeDocument/2006/relationships/image" Target="../media/image53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2.png"/><Relationship Id="rId10" Type="http://schemas.openxmlformats.org/officeDocument/2006/relationships/image" Target="../media/image48.png"/><Relationship Id="rId19" Type="http://schemas.openxmlformats.org/officeDocument/2006/relationships/image" Target="../media/image3.png"/><Relationship Id="rId4" Type="http://schemas.openxmlformats.org/officeDocument/2006/relationships/image" Target="../media/image43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5.png"/><Relationship Id="rId26" Type="http://schemas.openxmlformats.org/officeDocument/2006/relationships/image" Target="../media/image2.png"/><Relationship Id="rId3" Type="http://schemas.openxmlformats.org/officeDocument/2006/relationships/image" Target="../media/image560.png"/><Relationship Id="rId7" Type="http://schemas.openxmlformats.org/officeDocument/2006/relationships/image" Target="../media/image48.png"/><Relationship Id="rId12" Type="http://schemas.openxmlformats.org/officeDocument/2006/relationships/image" Target="../media/image50.png"/><Relationship Id="rId25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8.png"/><Relationship Id="rId29" Type="http://schemas.openxmlformats.org/officeDocument/2006/relationships/image" Target="../media/image7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24" Type="http://schemas.openxmlformats.org/officeDocument/2006/relationships/image" Target="../media/image69.png"/><Relationship Id="rId5" Type="http://schemas.openxmlformats.org/officeDocument/2006/relationships/image" Target="../media/image300.png"/><Relationship Id="rId15" Type="http://schemas.openxmlformats.org/officeDocument/2006/relationships/image" Target="../media/image67.png"/><Relationship Id="rId23" Type="http://schemas.openxmlformats.org/officeDocument/2006/relationships/image" Target="../media/image690.png"/><Relationship Id="rId28" Type="http://schemas.openxmlformats.org/officeDocument/2006/relationships/image" Target="../media/image4.png"/><Relationship Id="rId10" Type="http://schemas.openxmlformats.org/officeDocument/2006/relationships/image" Target="../media/image49.png"/><Relationship Id="rId4" Type="http://schemas.openxmlformats.org/officeDocument/2006/relationships/image" Target="../media/image58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7" Type="http://schemas.openxmlformats.org/officeDocument/2006/relationships/image" Target="../media/image3.png"/><Relationship Id="rId30" Type="http://schemas.openxmlformats.org/officeDocument/2006/relationships/image" Target="../media/image73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0.png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9" Type="http://schemas.openxmlformats.org/officeDocument/2006/relationships/image" Target="../media/image86.png"/><Relationship Id="rId21" Type="http://schemas.openxmlformats.org/officeDocument/2006/relationships/image" Target="../media/image740.png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6.png"/><Relationship Id="rId55" Type="http://schemas.openxmlformats.org/officeDocument/2006/relationships/image" Target="../media/image101.png"/><Relationship Id="rId7" Type="http://schemas.openxmlformats.org/officeDocument/2006/relationships/image" Target="../media/image58.png"/><Relationship Id="rId2" Type="http://schemas.openxmlformats.org/officeDocument/2006/relationships/image" Target="../media/image70.png"/><Relationship Id="rId16" Type="http://schemas.openxmlformats.org/officeDocument/2006/relationships/image" Target="../media/image3.png"/><Relationship Id="rId29" Type="http://schemas.openxmlformats.org/officeDocument/2006/relationships/image" Target="../media/image79.png"/><Relationship Id="rId11" Type="http://schemas.openxmlformats.org/officeDocument/2006/relationships/image" Target="../media/image63.png"/><Relationship Id="rId24" Type="http://schemas.openxmlformats.org/officeDocument/2006/relationships/image" Target="../media/image771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3.png"/><Relationship Id="rId53" Type="http://schemas.openxmlformats.org/officeDocument/2006/relationships/image" Target="../media/image99.png"/><Relationship Id="rId5" Type="http://schemas.openxmlformats.org/officeDocument/2006/relationships/image" Target="../media/image56.png"/><Relationship Id="rId10" Type="http://schemas.openxmlformats.org/officeDocument/2006/relationships/image" Target="../media/image71.png"/><Relationship Id="rId19" Type="http://schemas.openxmlformats.org/officeDocument/2006/relationships/image" Target="../media/image73.png"/><Relationship Id="rId31" Type="http://schemas.openxmlformats.org/officeDocument/2006/relationships/image" Target="../media/image81.png"/><Relationship Id="rId44" Type="http://schemas.openxmlformats.org/officeDocument/2006/relationships/image" Target="../media/image92.png"/><Relationship Id="rId52" Type="http://schemas.openxmlformats.org/officeDocument/2006/relationships/image" Target="../media/image98.png"/><Relationship Id="rId4" Type="http://schemas.openxmlformats.org/officeDocument/2006/relationships/image" Target="../media/image21.png"/><Relationship Id="rId9" Type="http://schemas.openxmlformats.org/officeDocument/2006/relationships/image" Target="../media/image49.png"/><Relationship Id="rId14" Type="http://schemas.openxmlformats.org/officeDocument/2006/relationships/image" Target="../media/image1.png"/><Relationship Id="rId22" Type="http://schemas.openxmlformats.org/officeDocument/2006/relationships/image" Target="../media/image750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43" Type="http://schemas.openxmlformats.org/officeDocument/2006/relationships/image" Target="../media/image91.png"/><Relationship Id="rId48" Type="http://schemas.openxmlformats.org/officeDocument/2006/relationships/image" Target="../media/image82.png"/><Relationship Id="rId56" Type="http://schemas.openxmlformats.org/officeDocument/2006/relationships/image" Target="../media/image102.png"/><Relationship Id="rId8" Type="http://schemas.openxmlformats.org/officeDocument/2006/relationships/image" Target="../media/image61.png"/><Relationship Id="rId51" Type="http://schemas.openxmlformats.org/officeDocument/2006/relationships/image" Target="../media/image97.png"/><Relationship Id="rId3" Type="http://schemas.openxmlformats.org/officeDocument/2006/relationships/image" Target="../media/image47.png"/><Relationship Id="rId12" Type="http://schemas.openxmlformats.org/officeDocument/2006/relationships/image" Target="../media/image50.png"/><Relationship Id="rId17" Type="http://schemas.openxmlformats.org/officeDocument/2006/relationships/image" Target="../media/image4.png"/><Relationship Id="rId25" Type="http://schemas.openxmlformats.org/officeDocument/2006/relationships/image" Target="../media/image75.png"/><Relationship Id="rId38" Type="http://schemas.openxmlformats.org/officeDocument/2006/relationships/image" Target="../media/image85.png"/><Relationship Id="rId46" Type="http://schemas.openxmlformats.org/officeDocument/2006/relationships/image" Target="../media/image94.png"/><Relationship Id="rId20" Type="http://schemas.openxmlformats.org/officeDocument/2006/relationships/image" Target="../media/image74.png"/><Relationship Id="rId41" Type="http://schemas.openxmlformats.org/officeDocument/2006/relationships/image" Target="../media/image89.png"/><Relationship Id="rId5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5" Type="http://schemas.openxmlformats.org/officeDocument/2006/relationships/image" Target="../media/image2.png"/><Relationship Id="rId23" Type="http://schemas.openxmlformats.org/officeDocument/2006/relationships/image" Target="../media/image760.png"/><Relationship Id="rId28" Type="http://schemas.openxmlformats.org/officeDocument/2006/relationships/image" Target="../media/image78.png"/><Relationship Id="rId36" Type="http://schemas.openxmlformats.org/officeDocument/2006/relationships/image" Target="../media/image83.png"/><Relationship Id="rId49" Type="http://schemas.openxmlformats.org/officeDocument/2006/relationships/image" Target="../media/image88.png"/><Relationship Id="rId57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344A933-0398-4C50-B415-DCBFF3F4E898}"/>
              </a:ext>
            </a:extLst>
          </p:cNvPr>
          <p:cNvSpPr/>
          <p:nvPr/>
        </p:nvSpPr>
        <p:spPr>
          <a:xfrm>
            <a:off x="2786840" y="213565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887B525-DC95-4996-8249-41F2367DF0ED}"/>
              </a:ext>
            </a:extLst>
          </p:cNvPr>
          <p:cNvSpPr/>
          <p:nvPr/>
        </p:nvSpPr>
        <p:spPr>
          <a:xfrm>
            <a:off x="4673615" y="2135651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97309D0-C95A-4DEB-9C2B-CD1715C088BE}"/>
              </a:ext>
            </a:extLst>
          </p:cNvPr>
          <p:cNvSpPr/>
          <p:nvPr/>
        </p:nvSpPr>
        <p:spPr>
          <a:xfrm>
            <a:off x="6574207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DD846DB-7213-44CE-87EA-B5BB868293E4}"/>
              </a:ext>
            </a:extLst>
          </p:cNvPr>
          <p:cNvSpPr/>
          <p:nvPr/>
        </p:nvSpPr>
        <p:spPr>
          <a:xfrm>
            <a:off x="8487157" y="2135650"/>
            <a:ext cx="929528" cy="7570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FC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77EF540-DF83-4198-A86F-166A2171B962}"/>
              </a:ext>
            </a:extLst>
          </p:cNvPr>
          <p:cNvCxnSpPr>
            <a:cxnSpLocks/>
          </p:cNvCxnSpPr>
          <p:nvPr/>
        </p:nvCxnSpPr>
        <p:spPr>
          <a:xfrm flipV="1">
            <a:off x="3251604" y="1572972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BD8197-53D7-4B1C-BEC0-F5D0940E8250}"/>
              </a:ext>
            </a:extLst>
          </p:cNvPr>
          <p:cNvCxnSpPr>
            <a:cxnSpLocks/>
          </p:cNvCxnSpPr>
          <p:nvPr/>
        </p:nvCxnSpPr>
        <p:spPr>
          <a:xfrm flipV="1">
            <a:off x="5145234" y="1572972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331E60E-A25F-464C-9EB5-294580ABCA32}"/>
              </a:ext>
            </a:extLst>
          </p:cNvPr>
          <p:cNvCxnSpPr>
            <a:cxnSpLocks/>
          </p:cNvCxnSpPr>
          <p:nvPr/>
        </p:nvCxnSpPr>
        <p:spPr>
          <a:xfrm flipV="1">
            <a:off x="7052224" y="159947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811B6A5-4C79-4154-8E15-D1D73CCACA63}"/>
              </a:ext>
            </a:extLst>
          </p:cNvPr>
          <p:cNvCxnSpPr>
            <a:cxnSpLocks/>
          </p:cNvCxnSpPr>
          <p:nvPr/>
        </p:nvCxnSpPr>
        <p:spPr>
          <a:xfrm flipV="1">
            <a:off x="8951921" y="1599477"/>
            <a:ext cx="0" cy="4924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FC3E26D9-D718-4863-AFC8-D704739A7CFF}"/>
              </a:ext>
            </a:extLst>
          </p:cNvPr>
          <p:cNvSpPr/>
          <p:nvPr/>
        </p:nvSpPr>
        <p:spPr>
          <a:xfrm>
            <a:off x="3109150" y="1196251"/>
            <a:ext cx="283779" cy="2837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40E543AE-E721-4C98-AD64-8A15B2B78CCE}"/>
              </a:ext>
            </a:extLst>
          </p:cNvPr>
          <p:cNvSpPr/>
          <p:nvPr/>
        </p:nvSpPr>
        <p:spPr>
          <a:xfrm>
            <a:off x="5003345" y="1196251"/>
            <a:ext cx="283779" cy="28377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6657506-9945-4F88-9A20-20F87FB84034}"/>
              </a:ext>
            </a:extLst>
          </p:cNvPr>
          <p:cNvSpPr/>
          <p:nvPr/>
        </p:nvSpPr>
        <p:spPr>
          <a:xfrm>
            <a:off x="6920614" y="1203165"/>
            <a:ext cx="283779" cy="28377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1DFD8561-4499-4D23-9AD6-9EF0884272B9}"/>
              </a:ext>
            </a:extLst>
          </p:cNvPr>
          <p:cNvSpPr/>
          <p:nvPr/>
        </p:nvSpPr>
        <p:spPr>
          <a:xfrm>
            <a:off x="8801557" y="1203164"/>
            <a:ext cx="283779" cy="28377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2832B640-3935-4125-A22F-F2843B10EBF2}"/>
              </a:ext>
            </a:extLst>
          </p:cNvPr>
          <p:cNvSpPr/>
          <p:nvPr/>
        </p:nvSpPr>
        <p:spPr>
          <a:xfrm>
            <a:off x="2781078" y="4357630"/>
            <a:ext cx="6629845" cy="757097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Self-attention</a:t>
            </a:r>
            <a:endParaRPr lang="zh-TW" altLang="en-US" sz="2400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2B76B92-78A9-4A77-AFCA-F6BBA03412BE}"/>
              </a:ext>
            </a:extLst>
          </p:cNvPr>
          <p:cNvCxnSpPr>
            <a:cxnSpLocks/>
          </p:cNvCxnSpPr>
          <p:nvPr/>
        </p:nvCxnSpPr>
        <p:spPr>
          <a:xfrm flipH="1" flipV="1">
            <a:off x="3245275" y="512507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61FAD89-941D-4EAE-9C61-7210AD0DF888}"/>
              </a:ext>
            </a:extLst>
          </p:cNvPr>
          <p:cNvCxnSpPr>
            <a:cxnSpLocks/>
          </p:cNvCxnSpPr>
          <p:nvPr/>
        </p:nvCxnSpPr>
        <p:spPr>
          <a:xfrm flipH="1" flipV="1">
            <a:off x="5145868" y="512091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1D62354-08B3-459E-AC0E-AFD736CF2A40}"/>
              </a:ext>
            </a:extLst>
          </p:cNvPr>
          <p:cNvCxnSpPr>
            <a:cxnSpLocks/>
          </p:cNvCxnSpPr>
          <p:nvPr/>
        </p:nvCxnSpPr>
        <p:spPr>
          <a:xfrm flipH="1" flipV="1">
            <a:off x="7038971" y="511472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015A657-C578-44CD-9664-C506BBF799B8}"/>
              </a:ext>
            </a:extLst>
          </p:cNvPr>
          <p:cNvCxnSpPr>
            <a:cxnSpLocks/>
          </p:cNvCxnSpPr>
          <p:nvPr/>
        </p:nvCxnSpPr>
        <p:spPr>
          <a:xfrm flipH="1" flipV="1">
            <a:off x="8946158" y="5135425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F1EE0B7D-56AD-47EE-834D-16F2E1FEA689}"/>
              </a:ext>
            </a:extLst>
          </p:cNvPr>
          <p:cNvSpPr/>
          <p:nvPr/>
        </p:nvSpPr>
        <p:spPr>
          <a:xfrm>
            <a:off x="3126483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8CAF0B1-F3B7-40E1-BF5A-F4FB530BC15C}"/>
              </a:ext>
            </a:extLst>
          </p:cNvPr>
          <p:cNvSpPr/>
          <p:nvPr/>
        </p:nvSpPr>
        <p:spPr>
          <a:xfrm>
            <a:off x="5026460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1161D3F9-CE7C-48CB-BD23-5F34D89A62D1}"/>
              </a:ext>
            </a:extLst>
          </p:cNvPr>
          <p:cNvSpPr/>
          <p:nvPr/>
        </p:nvSpPr>
        <p:spPr>
          <a:xfrm>
            <a:off x="6927052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B8A998A-7D75-497C-A172-0DB27C19A312}"/>
              </a:ext>
            </a:extLst>
          </p:cNvPr>
          <p:cNvSpPr/>
          <p:nvPr/>
        </p:nvSpPr>
        <p:spPr>
          <a:xfrm>
            <a:off x="8827645" y="3291589"/>
            <a:ext cx="251330" cy="66960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DAB20ADC-4B01-47C0-AA47-F69267A6847F}"/>
              </a:ext>
            </a:extLst>
          </p:cNvPr>
          <p:cNvSpPr/>
          <p:nvPr/>
        </p:nvSpPr>
        <p:spPr>
          <a:xfrm>
            <a:off x="3134199" y="553698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795E40B0-AAED-4CEE-B47C-6F4523E0EE7F}"/>
              </a:ext>
            </a:extLst>
          </p:cNvPr>
          <p:cNvSpPr/>
          <p:nvPr/>
        </p:nvSpPr>
        <p:spPr>
          <a:xfrm>
            <a:off x="5034791" y="5536989"/>
            <a:ext cx="251330" cy="6696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C010A3C1-6924-439A-834D-B68B6E3E9195}"/>
              </a:ext>
            </a:extLst>
          </p:cNvPr>
          <p:cNvSpPr/>
          <p:nvPr/>
        </p:nvSpPr>
        <p:spPr>
          <a:xfrm>
            <a:off x="6935383" y="5536989"/>
            <a:ext cx="251330" cy="66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B13FD4EC-E0DA-4993-B8E5-F35AE8ECFF2D}"/>
              </a:ext>
            </a:extLst>
          </p:cNvPr>
          <p:cNvSpPr/>
          <p:nvPr/>
        </p:nvSpPr>
        <p:spPr>
          <a:xfrm>
            <a:off x="8835976" y="5536989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91FD6098-305E-469F-8E2F-F05691D051BB}"/>
              </a:ext>
            </a:extLst>
          </p:cNvPr>
          <p:cNvCxnSpPr>
            <a:cxnSpLocks/>
          </p:cNvCxnSpPr>
          <p:nvPr/>
        </p:nvCxnSpPr>
        <p:spPr>
          <a:xfrm flipH="1" flipV="1">
            <a:off x="3245275" y="397154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841A0AD-21C5-4ECF-A473-5750324636C8}"/>
              </a:ext>
            </a:extLst>
          </p:cNvPr>
          <p:cNvCxnSpPr>
            <a:cxnSpLocks/>
          </p:cNvCxnSpPr>
          <p:nvPr/>
        </p:nvCxnSpPr>
        <p:spPr>
          <a:xfrm flipH="1" flipV="1">
            <a:off x="5145868" y="396738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25908A39-2F2B-492E-845C-1032DEADF1EB}"/>
              </a:ext>
            </a:extLst>
          </p:cNvPr>
          <p:cNvCxnSpPr>
            <a:cxnSpLocks/>
          </p:cNvCxnSpPr>
          <p:nvPr/>
        </p:nvCxnSpPr>
        <p:spPr>
          <a:xfrm flipH="1" flipV="1">
            <a:off x="7038971" y="3961198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D9EC5C4-9E1E-459B-A8C0-333E88193385}"/>
              </a:ext>
            </a:extLst>
          </p:cNvPr>
          <p:cNvCxnSpPr>
            <a:cxnSpLocks/>
          </p:cNvCxnSpPr>
          <p:nvPr/>
        </p:nvCxnSpPr>
        <p:spPr>
          <a:xfrm flipH="1" flipV="1">
            <a:off x="8946158" y="3981896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F04BE7D9-3FF1-4DD3-803A-CF1D7CD83038}"/>
              </a:ext>
            </a:extLst>
          </p:cNvPr>
          <p:cNvCxnSpPr>
            <a:cxnSpLocks/>
          </p:cNvCxnSpPr>
          <p:nvPr/>
        </p:nvCxnSpPr>
        <p:spPr>
          <a:xfrm flipH="1" flipV="1">
            <a:off x="3245828" y="291235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9E441640-4B84-44CE-973A-4C30EB6B3CDC}"/>
              </a:ext>
            </a:extLst>
          </p:cNvPr>
          <p:cNvCxnSpPr>
            <a:cxnSpLocks/>
          </p:cNvCxnSpPr>
          <p:nvPr/>
        </p:nvCxnSpPr>
        <p:spPr>
          <a:xfrm flipH="1" flipV="1">
            <a:off x="5146421" y="290818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E8BC8DC6-F0F6-47EF-BC1A-459330FF7FC2}"/>
              </a:ext>
            </a:extLst>
          </p:cNvPr>
          <p:cNvCxnSpPr>
            <a:cxnSpLocks/>
          </p:cNvCxnSpPr>
          <p:nvPr/>
        </p:nvCxnSpPr>
        <p:spPr>
          <a:xfrm flipH="1" flipV="1">
            <a:off x="7039524" y="2902003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D6F8C9E5-7F3D-4E3F-BA6B-AC4C98038E95}"/>
              </a:ext>
            </a:extLst>
          </p:cNvPr>
          <p:cNvCxnSpPr>
            <a:cxnSpLocks/>
          </p:cNvCxnSpPr>
          <p:nvPr/>
        </p:nvCxnSpPr>
        <p:spPr>
          <a:xfrm flipH="1" flipV="1">
            <a:off x="8946711" y="2922701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46C87D3-8741-4B29-ACE5-B34D0D367005}"/>
              </a:ext>
            </a:extLst>
          </p:cNvPr>
          <p:cNvSpPr txBox="1"/>
          <p:nvPr/>
        </p:nvSpPr>
        <p:spPr>
          <a:xfrm>
            <a:off x="1893206" y="3242311"/>
            <a:ext cx="1177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with context</a:t>
            </a:r>
            <a:endParaRPr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FA0793E5-8EF1-455D-B69D-15E87D703D93}"/>
              </a:ext>
            </a:extLst>
          </p:cNvPr>
          <p:cNvSpPr txBox="1"/>
          <p:nvPr/>
        </p:nvSpPr>
        <p:spPr>
          <a:xfrm>
            <a:off x="3915157" y="32848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CFF8C2C-30BE-40BF-B1C7-F5326715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7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39" grpId="0" animBg="1"/>
      <p:bldP spid="48" grpId="0" animBg="1"/>
      <p:bldP spid="49" grpId="0" animBg="1"/>
      <p:bldP spid="50" grpId="0" animBg="1"/>
      <p:bldP spid="51" grpId="0" animBg="1"/>
      <p:bldP spid="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  <a:stCxn id="33" idx="0"/>
            <a:endCxn id="8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7DBE77-52AF-47AD-85FC-0C9AC7C75CE0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39C7C9-378B-44A0-AD6B-2E36DB5D8392}"/>
                  </a:ext>
                </a:extLst>
              </p:cNvPr>
              <p:cNvSpPr txBox="1"/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39C7C9-378B-44A0-AD6B-2E36DB5D8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92FC6624-2A96-41CA-8278-29243CCA1ADA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50EB45-D91B-47A4-9BFE-A58888BF4C33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7350EB45-D91B-47A4-9BFE-A58888BF4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>
            <a:extLst>
              <a:ext uri="{FF2B5EF4-FFF2-40B4-BE49-F238E27FC236}">
                <a16:creationId xmlns:a16="http://schemas.microsoft.com/office/drawing/2014/main" id="{8EC63E20-8041-4DEA-AB59-126A427C9F3D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85D5BDC-DC9F-44C4-A5AC-F97D17A25EE7}"/>
                  </a:ext>
                </a:extLst>
              </p:cNvPr>
              <p:cNvSpPr txBox="1"/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085D5BDC-DC9F-44C4-A5AC-F97D17A2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矩形 99">
            <a:extLst>
              <a:ext uri="{FF2B5EF4-FFF2-40B4-BE49-F238E27FC236}">
                <a16:creationId xmlns:a16="http://schemas.microsoft.com/office/drawing/2014/main" id="{08AF0850-D239-40B4-968D-5DF3E3EDA8B4}"/>
              </a:ext>
            </a:extLst>
          </p:cNvPr>
          <p:cNvSpPr/>
          <p:nvPr/>
        </p:nvSpPr>
        <p:spPr>
          <a:xfrm>
            <a:off x="8880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7F583DF-037D-4FA1-AF0F-1001093CAC78}"/>
                  </a:ext>
                </a:extLst>
              </p:cNvPr>
              <p:cNvSpPr txBox="1"/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47F583DF-037D-4FA1-AF0F-1001093C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34" idx="0"/>
            <a:endCxn id="114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34" idx="0"/>
            <a:endCxn id="111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34" idx="0"/>
            <a:endCxn id="108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stCxn id="34" idx="0"/>
            <a:endCxn id="8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28C20DAD-9DF5-49AB-B23B-7BCE57A727D4}"/>
                  </a:ext>
                </a:extLst>
              </p:cNvPr>
              <p:cNvSpPr txBox="1"/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28C20DAD-9DF5-49AB-B23B-7BCE57A7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blipFill>
                <a:blip r:embed="rId15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8BD5AF3-EFF3-41B7-BB9D-065E53AECC9D}"/>
              </a:ext>
            </a:extLst>
          </p:cNvPr>
          <p:cNvGrpSpPr/>
          <p:nvPr/>
        </p:nvGrpSpPr>
        <p:grpSpPr>
          <a:xfrm>
            <a:off x="4260788" y="801181"/>
            <a:ext cx="715161" cy="540000"/>
            <a:chOff x="7174951" y="3803115"/>
            <a:chExt cx="715161" cy="5400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4B6A4DA-0256-474D-B672-C54889F61A1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94ED528F-B572-486B-8712-FE31CE7A549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94ED528F-B572-486B-8712-FE31CE7A5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矩形 165">
            <a:extLst>
              <a:ext uri="{FF2B5EF4-FFF2-40B4-BE49-F238E27FC236}">
                <a16:creationId xmlns:a16="http://schemas.microsoft.com/office/drawing/2014/main" id="{F34C8570-502C-460A-8A83-CF6624B39A4C}"/>
              </a:ext>
            </a:extLst>
          </p:cNvPr>
          <p:cNvSpPr/>
          <p:nvPr/>
        </p:nvSpPr>
        <p:spPr>
          <a:xfrm rot="5400000">
            <a:off x="3886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CE10B263-C985-4886-816E-7755652081A2}"/>
                  </a:ext>
                </a:extLst>
              </p:cNvPr>
              <p:cNvSpPr txBox="1"/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CE10B263-C985-4886-816E-775565208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95104CB6-3C26-4A67-BC01-D430F603A29F}"/>
                  </a:ext>
                </a:extLst>
              </p:cNvPr>
              <p:cNvSpPr txBox="1"/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0" name="文字方塊 169">
                <a:extLst>
                  <a:ext uri="{FF2B5EF4-FFF2-40B4-BE49-F238E27FC236}">
                    <a16:creationId xmlns:a16="http://schemas.microsoft.com/office/drawing/2014/main" id="{95104CB6-3C26-4A67-BC01-D430F603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blipFill>
                <a:blip r:embed="rId18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A8051AD6-32BC-4BE0-834C-F49B3970A26E}"/>
              </a:ext>
            </a:extLst>
          </p:cNvPr>
          <p:cNvGrpSpPr/>
          <p:nvPr/>
        </p:nvGrpSpPr>
        <p:grpSpPr>
          <a:xfrm>
            <a:off x="6486366" y="819919"/>
            <a:ext cx="715161" cy="540000"/>
            <a:chOff x="7174951" y="3803115"/>
            <a:chExt cx="715161" cy="540000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96F3A8F3-B428-4FC2-A8DA-63A156782EB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C63CDA66-8339-4956-8084-5BDB02275C4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3" name="文字方塊 172">
                  <a:extLst>
                    <a:ext uri="{FF2B5EF4-FFF2-40B4-BE49-F238E27FC236}">
                      <a16:creationId xmlns:a16="http://schemas.microsoft.com/office/drawing/2014/main" id="{C63CDA66-8339-4956-8084-5BDB02275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9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53AED0B0-DC5C-4F5F-8188-B1B22A78E48C}"/>
              </a:ext>
            </a:extLst>
          </p:cNvPr>
          <p:cNvSpPr/>
          <p:nvPr/>
        </p:nvSpPr>
        <p:spPr>
          <a:xfrm rot="5400000">
            <a:off x="6112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AD6D3B6A-C1D2-4164-A391-FB77E49C7832}"/>
                  </a:ext>
                </a:extLst>
              </p:cNvPr>
              <p:cNvSpPr txBox="1"/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AD6D3B6A-C1D2-4164-A391-FB77E49C7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7E746B03-C52E-4630-9ACC-9612B3D88F83}"/>
                  </a:ext>
                </a:extLst>
              </p:cNvPr>
              <p:cNvSpPr txBox="1"/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6" name="文字方塊 175">
                <a:extLst>
                  <a:ext uri="{FF2B5EF4-FFF2-40B4-BE49-F238E27FC236}">
                    <a16:creationId xmlns:a16="http://schemas.microsoft.com/office/drawing/2014/main" id="{7E746B03-C52E-4630-9ACC-9612B3D88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blipFill>
                <a:blip r:embed="rId21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460C493B-8029-4187-A765-F9F1D051BB4E}"/>
              </a:ext>
            </a:extLst>
          </p:cNvPr>
          <p:cNvGrpSpPr/>
          <p:nvPr/>
        </p:nvGrpSpPr>
        <p:grpSpPr>
          <a:xfrm>
            <a:off x="4260788" y="1543085"/>
            <a:ext cx="715161" cy="540000"/>
            <a:chOff x="7174951" y="3803115"/>
            <a:chExt cx="715161" cy="540000"/>
          </a:xfrm>
        </p:grpSpPr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EBD0C8C7-4808-47D1-9FE5-4DF8FEDDA56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6573334F-0A3D-404B-8432-7FBF3A7D7D79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9" name="文字方塊 178">
                  <a:extLst>
                    <a:ext uri="{FF2B5EF4-FFF2-40B4-BE49-F238E27FC236}">
                      <a16:creationId xmlns:a16="http://schemas.microsoft.com/office/drawing/2014/main" id="{6573334F-0A3D-404B-8432-7FBF3A7D7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E57BF44A-9CB7-4FB8-95FF-1D3BBD07861E}"/>
              </a:ext>
            </a:extLst>
          </p:cNvPr>
          <p:cNvSpPr/>
          <p:nvPr/>
        </p:nvSpPr>
        <p:spPr>
          <a:xfrm rot="5400000">
            <a:off x="3886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3788470A-90C4-49E9-83E7-2E7CD5A90A7F}"/>
                  </a:ext>
                </a:extLst>
              </p:cNvPr>
              <p:cNvSpPr txBox="1"/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3788470A-90C4-49E9-83E7-2E7CD5A90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E09021A5-6EC9-417F-BB08-A638444B7FD1}"/>
                  </a:ext>
                </a:extLst>
              </p:cNvPr>
              <p:cNvSpPr txBox="1"/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E09021A5-6EC9-417F-BB08-A638444B7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blipFill>
                <a:blip r:embed="rId24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ED2D855-6748-4421-874D-BDF59019C35A}"/>
              </a:ext>
            </a:extLst>
          </p:cNvPr>
          <p:cNvGrpSpPr/>
          <p:nvPr/>
        </p:nvGrpSpPr>
        <p:grpSpPr>
          <a:xfrm>
            <a:off x="6469099" y="1560588"/>
            <a:ext cx="715161" cy="540000"/>
            <a:chOff x="7174951" y="3803115"/>
            <a:chExt cx="715161" cy="540000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05C403F-C017-41FD-96DA-4A21F2D19C7E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EB78D4CE-FA93-4E02-8206-8ED5CD860EF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EB78D4CE-FA93-4E02-8206-8ED5CD860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6" name="矩形 185">
            <a:extLst>
              <a:ext uri="{FF2B5EF4-FFF2-40B4-BE49-F238E27FC236}">
                <a16:creationId xmlns:a16="http://schemas.microsoft.com/office/drawing/2014/main" id="{59A23E3B-FAF3-4D8B-92AC-0721560DF7DF}"/>
              </a:ext>
            </a:extLst>
          </p:cNvPr>
          <p:cNvSpPr/>
          <p:nvPr/>
        </p:nvSpPr>
        <p:spPr>
          <a:xfrm rot="5400000">
            <a:off x="6095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9AD3161D-E3F0-47AB-A97D-4BB4D62B75F7}"/>
                  </a:ext>
                </a:extLst>
              </p:cNvPr>
              <p:cNvSpPr txBox="1"/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9AD3161D-E3F0-47AB-A97D-4BB4D62B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群組 187">
            <a:extLst>
              <a:ext uri="{FF2B5EF4-FFF2-40B4-BE49-F238E27FC236}">
                <a16:creationId xmlns:a16="http://schemas.microsoft.com/office/drawing/2014/main" id="{28F3455D-F158-43F5-947C-C14A7FD92BC6}"/>
              </a:ext>
            </a:extLst>
          </p:cNvPr>
          <p:cNvGrpSpPr/>
          <p:nvPr/>
        </p:nvGrpSpPr>
        <p:grpSpPr>
          <a:xfrm>
            <a:off x="9670406" y="984754"/>
            <a:ext cx="715161" cy="540000"/>
            <a:chOff x="7174951" y="3803115"/>
            <a:chExt cx="715161" cy="540000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712C543-3FB7-4DEC-A8E2-D2D87EA2DB8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8E44EA20-EDBF-43C3-A420-CB7F8071AC6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0" name="文字方塊 189">
                  <a:extLst>
                    <a:ext uri="{FF2B5EF4-FFF2-40B4-BE49-F238E27FC236}">
                      <a16:creationId xmlns:a16="http://schemas.microsoft.com/office/drawing/2014/main" id="{8E44EA20-EDBF-43C3-A420-CB7F8071A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433F71D-ACBC-4115-A511-480294596E9A}"/>
              </a:ext>
            </a:extLst>
          </p:cNvPr>
          <p:cNvGrpSpPr/>
          <p:nvPr/>
        </p:nvGrpSpPr>
        <p:grpSpPr>
          <a:xfrm>
            <a:off x="9012578" y="429280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073F8935-2456-4F2A-AD7A-447E97209E3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C252CB0D-5A2D-42F4-B1B7-BEA89291E72B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C252CB0D-5A2D-42F4-B1B7-BEA89291E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FBBFF1AD-157F-4930-9A6C-077891F51ECE}"/>
              </a:ext>
            </a:extLst>
          </p:cNvPr>
          <p:cNvGrpSpPr/>
          <p:nvPr/>
        </p:nvGrpSpPr>
        <p:grpSpPr>
          <a:xfrm>
            <a:off x="9012578" y="842855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BC73E29-1F13-40C6-BD92-8B9CF1AD9CB4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0DA6C2FA-F529-417F-A97D-FCB93AC3630F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0DA6C2FA-F529-417F-A97D-FCB93AC36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B5082BF4-ED1A-4A26-B564-06FA3F1751F7}"/>
              </a:ext>
            </a:extLst>
          </p:cNvPr>
          <p:cNvGrpSpPr/>
          <p:nvPr/>
        </p:nvGrpSpPr>
        <p:grpSpPr>
          <a:xfrm>
            <a:off x="9012578" y="1254754"/>
            <a:ext cx="715161" cy="470000"/>
            <a:chOff x="7193535" y="5191659"/>
            <a:chExt cx="715161" cy="470000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0A6EFFE-B98D-44E8-ADD5-6359EFD03AB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C96BDFB1-3D53-4109-A999-E8512A5BC44A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C96BDFB1-3D53-4109-A999-E8512A5BC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F919A94-EE88-4715-B0F9-5A18D1BD91F2}"/>
              </a:ext>
            </a:extLst>
          </p:cNvPr>
          <p:cNvGrpSpPr/>
          <p:nvPr/>
        </p:nvGrpSpPr>
        <p:grpSpPr>
          <a:xfrm>
            <a:off x="9012578" y="1651187"/>
            <a:ext cx="715161" cy="468975"/>
            <a:chOff x="7193535" y="5191659"/>
            <a:chExt cx="715161" cy="468975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2138F0B-C0BF-4692-951E-37F758C2547D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C9FA8E32-97B0-43FA-BFE4-D8655710C87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1" name="文字方塊 200">
                  <a:extLst>
                    <a:ext uri="{FF2B5EF4-FFF2-40B4-BE49-F238E27FC236}">
                      <a16:creationId xmlns:a16="http://schemas.microsoft.com/office/drawing/2014/main" id="{C9FA8E32-97B0-43FA-BFE4-D8655710C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F2336D0F-8E9E-403A-819C-2BE3A1B24695}"/>
                  </a:ext>
                </a:extLst>
              </p:cNvPr>
              <p:cNvSpPr txBox="1"/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F2336D0F-8E9E-403A-819C-2BE3A1B24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blipFill>
                <a:blip r:embed="rId32"/>
                <a:stretch>
                  <a:fillRect l="-7843" r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C6B65D08-154E-4CC6-BF98-A8FECA9A4733}"/>
              </a:ext>
            </a:extLst>
          </p:cNvPr>
          <p:cNvGrpSpPr/>
          <p:nvPr/>
        </p:nvGrpSpPr>
        <p:grpSpPr>
          <a:xfrm>
            <a:off x="7865538" y="354682"/>
            <a:ext cx="581121" cy="430683"/>
            <a:chOff x="5686213" y="4717020"/>
            <a:chExt cx="58112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D8CE7627-4B5F-47B2-B5BB-8E5E1153B48D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3" name="文字方塊 202">
                  <a:extLst>
                    <a:ext uri="{FF2B5EF4-FFF2-40B4-BE49-F238E27FC236}">
                      <a16:creationId xmlns:a16="http://schemas.microsoft.com/office/drawing/2014/main" id="{150682AA-20AD-4781-B1E3-DCCB3C1B1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3"/>
                  <a:stretch>
                    <a:fillRect l="-5208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B76C3D2F-EB20-475B-96BB-0FD0ABEC6F7E}"/>
              </a:ext>
            </a:extLst>
          </p:cNvPr>
          <p:cNvGrpSpPr/>
          <p:nvPr/>
        </p:nvGrpSpPr>
        <p:grpSpPr>
          <a:xfrm>
            <a:off x="7874247" y="785365"/>
            <a:ext cx="581121" cy="430683"/>
            <a:chOff x="5686213" y="4717020"/>
            <a:chExt cx="581121" cy="430683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429A270A-55CB-45E7-B02F-DA1075E9958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24093C6C-E1F7-4049-B5E5-D0BEDECEF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4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C7637A3-6148-4FD1-B0AD-2B9A114A2001}"/>
              </a:ext>
            </a:extLst>
          </p:cNvPr>
          <p:cNvGrpSpPr/>
          <p:nvPr/>
        </p:nvGrpSpPr>
        <p:grpSpPr>
          <a:xfrm>
            <a:off x="7874615" y="1218279"/>
            <a:ext cx="581121" cy="430683"/>
            <a:chOff x="5686213" y="4717020"/>
            <a:chExt cx="581121" cy="430683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1B7E750-9EA5-4BCB-9756-757C55C8B6B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E64EBE73-BBE1-4C59-89E9-13ED8A405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5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773F522B-EADA-4972-A73C-1AFBAD3DDAF5}"/>
              </a:ext>
            </a:extLst>
          </p:cNvPr>
          <p:cNvGrpSpPr/>
          <p:nvPr/>
        </p:nvGrpSpPr>
        <p:grpSpPr>
          <a:xfrm>
            <a:off x="7874951" y="1646505"/>
            <a:ext cx="581121" cy="430683"/>
            <a:chOff x="5686213" y="4717020"/>
            <a:chExt cx="581121" cy="430683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F7760E7-EEDA-453F-A05F-DB232FF59BD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3437F765-4524-45C8-A97C-584B528142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36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ACF233B8-07F6-4B09-A479-5E1022C5FE82}"/>
              </a:ext>
            </a:extLst>
          </p:cNvPr>
          <p:cNvSpPr/>
          <p:nvPr/>
        </p:nvSpPr>
        <p:spPr>
          <a:xfrm>
            <a:off x="1997262" y="369723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6D62AE1D-F047-49B0-B736-B0110CCE54F8}"/>
                  </a:ext>
                </a:extLst>
              </p:cNvPr>
              <p:cNvSpPr txBox="1"/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6D62AE1D-F047-49B0-B736-B0110CCE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blipFill>
                <a:blip r:embed="rId37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BF08A38-976B-4C61-B6C7-21BFDFF31FDF}"/>
                  </a:ext>
                </a:extLst>
              </p:cNvPr>
              <p:cNvSpPr txBox="1"/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BF08A38-976B-4C61-B6C7-21BFDFF3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blipFill>
                <a:blip r:embed="rId38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9215587-E601-4B84-B8D8-A09E5EC9BF6A}"/>
                  </a:ext>
                </a:extLst>
              </p:cNvPr>
              <p:cNvSpPr txBox="1"/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9215587-E601-4B84-B8D8-A09E5EC9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blipFill>
                <a:blip r:embed="rId39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894A895-8B19-4851-83BA-A763ECFAF777}"/>
                  </a:ext>
                </a:extLst>
              </p:cNvPr>
              <p:cNvSpPr txBox="1"/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894A895-8B19-4851-83BA-A763ECFAF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blipFill>
                <a:blip r:embed="rId40"/>
                <a:stretch>
                  <a:fillRect l="-5263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AF1B1D-C816-4DCD-B754-BE74F812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3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126" grpId="0"/>
      <p:bldP spid="166" grpId="0" animBg="1"/>
      <p:bldP spid="167" grpId="0"/>
      <p:bldP spid="170" grpId="0"/>
      <p:bldP spid="174" grpId="0" animBg="1"/>
      <p:bldP spid="175" grpId="0"/>
      <p:bldP spid="176" grpId="0"/>
      <p:bldP spid="180" grpId="0" animBg="1"/>
      <p:bldP spid="181" grpId="0"/>
      <p:bldP spid="182" grpId="0"/>
      <p:bldP spid="186" grpId="0" animBg="1"/>
      <p:bldP spid="187" grpId="0"/>
      <p:bldP spid="202" grpId="0"/>
      <p:bldP spid="140" grpId="0" animBg="1"/>
      <p:bldP spid="141" grpId="0"/>
      <p:bldP spid="142" grpId="0"/>
      <p:bldP spid="143" grpId="0"/>
      <p:bldP spid="1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4829669" y="2797540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620318" y="2761336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endCxn id="114" idx="4"/>
          </p:cNvCxnSpPr>
          <p:nvPr/>
        </p:nvCxnSpPr>
        <p:spPr>
          <a:xfrm flipV="1">
            <a:off x="4527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endCxn id="111" idx="4"/>
          </p:cNvCxnSpPr>
          <p:nvPr/>
        </p:nvCxnSpPr>
        <p:spPr>
          <a:xfrm flipV="1">
            <a:off x="4527616" y="2805021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endCxn id="108" idx="4"/>
          </p:cNvCxnSpPr>
          <p:nvPr/>
        </p:nvCxnSpPr>
        <p:spPr>
          <a:xfrm flipV="1">
            <a:off x="4527617" y="2796163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2556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A8A57BA2-4899-45E4-AA78-0CACE71829E8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6C03518B-CB82-49F1-A27C-7FC4A67D7D07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4F25357E-792D-4107-A691-AABF0BF91A1E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D8F76F1-503F-48F4-B124-31EB9777CBCC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489558E0-D7DE-49E8-92AF-3E284976B230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24FEE5EC-40B3-4BDE-ABD0-508D8973FDB2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6B9C4549-506D-4921-8C01-87F39CE9C1A7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5C613E91-2B51-4A93-A171-8D3FA276ACEB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id="{14772534-C991-406B-8C00-EDADD56F964B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blipFill>
                <a:blip r:embed="rId11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id="{F0545D61-D960-464A-8BBA-9362F7791528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8FC5FE51-5BCF-4ABF-87BC-EB77C3B0798F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id="{AE66A1AB-0C9F-41F2-8BE8-E6E2BCD01351}"/>
              </a:ext>
            </a:extLst>
          </p:cNvPr>
          <p:cNvSpPr/>
          <p:nvPr/>
        </p:nvSpPr>
        <p:spPr>
          <a:xfrm>
            <a:off x="8880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952" y="3850933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3A067D6E-4259-4E11-AD46-E11D077CBA35}"/>
              </a:ext>
            </a:extLst>
          </p:cNvPr>
          <p:cNvGrpSpPr/>
          <p:nvPr/>
        </p:nvGrpSpPr>
        <p:grpSpPr>
          <a:xfrm>
            <a:off x="8545722" y="5277714"/>
            <a:ext cx="715161" cy="540000"/>
            <a:chOff x="7174951" y="3803115"/>
            <a:chExt cx="715161" cy="540000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0D080B20-83FE-4A2F-8E3F-40BA01E0B50F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E6D535BA-B46D-4F18-8EE2-5B9F7DBBA93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6" name="文字方塊 185">
                  <a:extLst>
                    <a:ext uri="{FF2B5EF4-FFF2-40B4-BE49-F238E27FC236}">
                      <a16:creationId xmlns:a16="http://schemas.microsoft.com/office/drawing/2014/main" id="{E6D535BA-B46D-4F18-8EE2-5B9F7DBBA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1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AD8CEDA7-1FC3-4862-9F3A-DA2DF91BACC7}"/>
              </a:ext>
            </a:extLst>
          </p:cNvPr>
          <p:cNvGrpSpPr/>
          <p:nvPr/>
        </p:nvGrpSpPr>
        <p:grpSpPr>
          <a:xfrm>
            <a:off x="7900868" y="4729604"/>
            <a:ext cx="715161" cy="470000"/>
            <a:chOff x="7193535" y="5191659"/>
            <a:chExt cx="715161" cy="470000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3D289E5-940C-48FB-AA2C-B2E0396A661C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B496837E-DDE5-41FB-8DB8-868A957DBEB8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B496837E-DDE5-41FB-8DB8-868A957DB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群組 189">
            <a:extLst>
              <a:ext uri="{FF2B5EF4-FFF2-40B4-BE49-F238E27FC236}">
                <a16:creationId xmlns:a16="http://schemas.microsoft.com/office/drawing/2014/main" id="{F4CEF948-73ED-438E-81FA-49AE930D3E26}"/>
              </a:ext>
            </a:extLst>
          </p:cNvPr>
          <p:cNvGrpSpPr/>
          <p:nvPr/>
        </p:nvGrpSpPr>
        <p:grpSpPr>
          <a:xfrm>
            <a:off x="7900868" y="5143179"/>
            <a:ext cx="715161" cy="470000"/>
            <a:chOff x="7193535" y="5191659"/>
            <a:chExt cx="715161" cy="470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3CADDDCA-CC86-46E9-A145-927521D4D1B6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4F38831-DDA5-4F6E-A6C4-9F2E48FF0106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2" name="文字方塊 191">
                  <a:extLst>
                    <a:ext uri="{FF2B5EF4-FFF2-40B4-BE49-F238E27FC236}">
                      <a16:creationId xmlns:a16="http://schemas.microsoft.com/office/drawing/2014/main" id="{D4F38831-DDA5-4F6E-A6C4-9F2E48FF0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41BE7CDB-D5E6-451D-85FF-4ECC8FEA795E}"/>
              </a:ext>
            </a:extLst>
          </p:cNvPr>
          <p:cNvGrpSpPr/>
          <p:nvPr/>
        </p:nvGrpSpPr>
        <p:grpSpPr>
          <a:xfrm>
            <a:off x="7900868" y="5555078"/>
            <a:ext cx="715161" cy="470000"/>
            <a:chOff x="7193535" y="5191659"/>
            <a:chExt cx="715161" cy="470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14FBC58-89E5-4AF4-AA77-713873081D2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1C208ACF-1655-47A0-BA31-64FC7DB86385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5" name="文字方塊 194">
                  <a:extLst>
                    <a:ext uri="{FF2B5EF4-FFF2-40B4-BE49-F238E27FC236}">
                      <a16:creationId xmlns:a16="http://schemas.microsoft.com/office/drawing/2014/main" id="{1C208ACF-1655-47A0-BA31-64FC7DB86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F2AAF516-226F-4783-A3D0-D860946B341F}"/>
              </a:ext>
            </a:extLst>
          </p:cNvPr>
          <p:cNvGrpSpPr/>
          <p:nvPr/>
        </p:nvGrpSpPr>
        <p:grpSpPr>
          <a:xfrm>
            <a:off x="7900868" y="5951511"/>
            <a:ext cx="715161" cy="468975"/>
            <a:chOff x="7193535" y="5191659"/>
            <a:chExt cx="715161" cy="468975"/>
          </a:xfrm>
        </p:grpSpPr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93208E78-1DB8-4840-83D5-E69AE8206E23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F3EF312D-2998-4632-AB96-0DEEEE18487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8" name="文字方塊 197">
                  <a:extLst>
                    <a:ext uri="{FF2B5EF4-FFF2-40B4-BE49-F238E27FC236}">
                      <a16:creationId xmlns:a16="http://schemas.microsoft.com/office/drawing/2014/main" id="{F3EF312D-2998-4632-AB96-0DEEEE184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A1724F84-FFEC-4C85-8BE6-F355A4CE8460}"/>
                  </a:ext>
                </a:extLst>
              </p:cNvPr>
              <p:cNvSpPr txBox="1"/>
              <p:nvPr/>
            </p:nvSpPr>
            <p:spPr>
              <a:xfrm>
                <a:off x="7432537" y="5411648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>
                <a:extLst>
                  <a:ext uri="{FF2B5EF4-FFF2-40B4-BE49-F238E27FC236}">
                    <a16:creationId xmlns:a16="http://schemas.microsoft.com/office/drawing/2014/main" id="{A1724F84-FFEC-4C85-8BE6-F355A4CE8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537" y="5411648"/>
                <a:ext cx="314189" cy="369332"/>
              </a:xfrm>
              <a:prstGeom prst="rect">
                <a:avLst/>
              </a:prstGeom>
              <a:blipFill>
                <a:blip r:embed="rId20"/>
                <a:stretch>
                  <a:fillRect l="-7692" r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A051C2BF-9219-4172-BFB2-D968287D0C5D}"/>
              </a:ext>
            </a:extLst>
          </p:cNvPr>
          <p:cNvGrpSpPr/>
          <p:nvPr/>
        </p:nvGrpSpPr>
        <p:grpSpPr>
          <a:xfrm>
            <a:off x="4966301" y="4609127"/>
            <a:ext cx="581121" cy="430683"/>
            <a:chOff x="5686213" y="4717020"/>
            <a:chExt cx="581121" cy="43068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8B367E6-85FF-4617-9C88-23D1FDC3AE3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61E0D0A6-3C62-48FA-B107-74BE0EC6616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61E0D0A6-3C62-48FA-B107-74BE0EC66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1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B946CFED-5D07-4543-9436-8702BD1DCF65}"/>
              </a:ext>
            </a:extLst>
          </p:cNvPr>
          <p:cNvGrpSpPr/>
          <p:nvPr/>
        </p:nvGrpSpPr>
        <p:grpSpPr>
          <a:xfrm>
            <a:off x="4975010" y="5039810"/>
            <a:ext cx="581121" cy="430683"/>
            <a:chOff x="5686213" y="4717020"/>
            <a:chExt cx="581121" cy="430683"/>
          </a:xfrm>
        </p:grpSpPr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69173A6-9A5C-4D93-9B07-FE6E7EC1829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7C59726-E86A-4B5C-AD2C-B5D6246127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5" name="文字方塊 204">
                  <a:extLst>
                    <a:ext uri="{FF2B5EF4-FFF2-40B4-BE49-F238E27FC236}">
                      <a16:creationId xmlns:a16="http://schemas.microsoft.com/office/drawing/2014/main" id="{17C59726-E86A-4B5C-AD2C-B5D624612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2"/>
                  <a:stretch>
                    <a:fillRect l="-5263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群組 205">
            <a:extLst>
              <a:ext uri="{FF2B5EF4-FFF2-40B4-BE49-F238E27FC236}">
                <a16:creationId xmlns:a16="http://schemas.microsoft.com/office/drawing/2014/main" id="{E689F411-604E-41FF-92FD-0C8BFA8EE045}"/>
              </a:ext>
            </a:extLst>
          </p:cNvPr>
          <p:cNvGrpSpPr/>
          <p:nvPr/>
        </p:nvGrpSpPr>
        <p:grpSpPr>
          <a:xfrm>
            <a:off x="4975378" y="5472724"/>
            <a:ext cx="581121" cy="430683"/>
            <a:chOff x="5686213" y="4717020"/>
            <a:chExt cx="581121" cy="430683"/>
          </a:xfrm>
        </p:grpSpPr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21C23DB-9AB9-44EF-BC02-F5B5B0850578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294E108D-6BD3-479B-9DF0-1023321015F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8" name="文字方塊 207">
                  <a:extLst>
                    <a:ext uri="{FF2B5EF4-FFF2-40B4-BE49-F238E27FC236}">
                      <a16:creationId xmlns:a16="http://schemas.microsoft.com/office/drawing/2014/main" id="{294E108D-6BD3-479B-9DF0-102332101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3"/>
                  <a:stretch>
                    <a:fillRect l="-5263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9" name="群組 208">
            <a:extLst>
              <a:ext uri="{FF2B5EF4-FFF2-40B4-BE49-F238E27FC236}">
                <a16:creationId xmlns:a16="http://schemas.microsoft.com/office/drawing/2014/main" id="{23859274-A036-4ACC-9629-16817A16EF7F}"/>
              </a:ext>
            </a:extLst>
          </p:cNvPr>
          <p:cNvGrpSpPr/>
          <p:nvPr/>
        </p:nvGrpSpPr>
        <p:grpSpPr>
          <a:xfrm>
            <a:off x="4975714" y="5900950"/>
            <a:ext cx="581121" cy="430683"/>
            <a:chOff x="5686213" y="4717020"/>
            <a:chExt cx="581121" cy="430683"/>
          </a:xfrm>
        </p:grpSpPr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791A98A3-2991-4C7F-B396-D5465E38CF9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9F3B038-3917-4476-B584-6E092FE2BC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1" name="文字方塊 210">
                  <a:extLst>
                    <a:ext uri="{FF2B5EF4-FFF2-40B4-BE49-F238E27FC236}">
                      <a16:creationId xmlns:a16="http://schemas.microsoft.com/office/drawing/2014/main" id="{89F3B038-3917-4476-B584-6E092FE2B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24"/>
                  <a:stretch>
                    <a:fillRect l="-5208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2388E83A-4B87-4C10-B7E4-6222980131CC}"/>
              </a:ext>
            </a:extLst>
          </p:cNvPr>
          <p:cNvGrpSpPr/>
          <p:nvPr/>
        </p:nvGrpSpPr>
        <p:grpSpPr>
          <a:xfrm>
            <a:off x="9000607" y="5285078"/>
            <a:ext cx="715161" cy="540000"/>
            <a:chOff x="7174951" y="3803115"/>
            <a:chExt cx="715161" cy="540000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E947518A-038B-4D1B-989B-258FEA56F452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ACA262D8-C4DF-4E3E-9C0B-D5F8415868F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ACA262D8-C4DF-4E3E-9C0B-D5F841586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3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BD5F5BEB-1F95-43BD-A93A-C55EE4F996E7}"/>
              </a:ext>
            </a:extLst>
          </p:cNvPr>
          <p:cNvGrpSpPr/>
          <p:nvPr/>
        </p:nvGrpSpPr>
        <p:grpSpPr>
          <a:xfrm>
            <a:off x="5539407" y="4624021"/>
            <a:ext cx="588238" cy="430683"/>
            <a:chOff x="5686213" y="4717020"/>
            <a:chExt cx="588238" cy="430683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D246F7F-7147-40B4-9F2F-F06F85D59CF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59787C86-7D95-438E-AA5B-F461ECB52B3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7" name="文字方塊 216">
                  <a:extLst>
                    <a:ext uri="{FF2B5EF4-FFF2-40B4-BE49-F238E27FC236}">
                      <a16:creationId xmlns:a16="http://schemas.microsoft.com/office/drawing/2014/main" id="{59787C86-7D95-438E-AA5B-F461ECB52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2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08AFD238-DD25-43E4-877C-E0937FED0A81}"/>
              </a:ext>
            </a:extLst>
          </p:cNvPr>
          <p:cNvGrpSpPr/>
          <p:nvPr/>
        </p:nvGrpSpPr>
        <p:grpSpPr>
          <a:xfrm>
            <a:off x="5548116" y="5054704"/>
            <a:ext cx="588238" cy="430683"/>
            <a:chOff x="5686213" y="4717020"/>
            <a:chExt cx="588238" cy="430683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683D67AA-3D12-448C-97AF-5BCCBB92A7D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7E1E2F14-38D6-49F5-BEB3-7F6A4E17698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0" name="文字方塊 219">
                  <a:extLst>
                    <a:ext uri="{FF2B5EF4-FFF2-40B4-BE49-F238E27FC236}">
                      <a16:creationId xmlns:a16="http://schemas.microsoft.com/office/drawing/2014/main" id="{7E1E2F14-38D6-49F5-BEB3-7F6A4E176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3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1" name="群組 220">
            <a:extLst>
              <a:ext uri="{FF2B5EF4-FFF2-40B4-BE49-F238E27FC236}">
                <a16:creationId xmlns:a16="http://schemas.microsoft.com/office/drawing/2014/main" id="{0C7CB887-2DEF-45BD-AE3A-B5E6DC9DEAF0}"/>
              </a:ext>
            </a:extLst>
          </p:cNvPr>
          <p:cNvGrpSpPr/>
          <p:nvPr/>
        </p:nvGrpSpPr>
        <p:grpSpPr>
          <a:xfrm>
            <a:off x="5548484" y="5487618"/>
            <a:ext cx="588238" cy="430683"/>
            <a:chOff x="5686213" y="4717020"/>
            <a:chExt cx="588238" cy="430683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003D30B-1187-463D-8826-43F0A44E19C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9C02927-198F-464C-9B39-7881357DF8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3" name="文字方塊 222">
                  <a:extLst>
                    <a:ext uri="{FF2B5EF4-FFF2-40B4-BE49-F238E27FC236}">
                      <a16:creationId xmlns:a16="http://schemas.microsoft.com/office/drawing/2014/main" id="{C9C02927-198F-464C-9B39-7881357DF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4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4" name="群組 223">
            <a:extLst>
              <a:ext uri="{FF2B5EF4-FFF2-40B4-BE49-F238E27FC236}">
                <a16:creationId xmlns:a16="http://schemas.microsoft.com/office/drawing/2014/main" id="{770093F9-EF51-49BF-9BFD-0BE979BBBAB0}"/>
              </a:ext>
            </a:extLst>
          </p:cNvPr>
          <p:cNvGrpSpPr/>
          <p:nvPr/>
        </p:nvGrpSpPr>
        <p:grpSpPr>
          <a:xfrm>
            <a:off x="5548820" y="5915844"/>
            <a:ext cx="588238" cy="430683"/>
            <a:chOff x="5686213" y="4717020"/>
            <a:chExt cx="588238" cy="430683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AA7BCA10-7528-4AEF-B161-F890A4BB253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0C102C06-BC16-4867-BB08-1207685B7D1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6" name="文字方塊 225">
                  <a:extLst>
                    <a:ext uri="{FF2B5EF4-FFF2-40B4-BE49-F238E27FC236}">
                      <a16:creationId xmlns:a16="http://schemas.microsoft.com/office/drawing/2014/main" id="{0C102C06-BC16-4867-BB08-1207685B7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5"/>
                  <a:stretch>
                    <a:fillRect l="-5155" r="-206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>
            <a:extLst>
              <a:ext uri="{FF2B5EF4-FFF2-40B4-BE49-F238E27FC236}">
                <a16:creationId xmlns:a16="http://schemas.microsoft.com/office/drawing/2014/main" id="{1197E9EB-D115-4EAB-A8DB-ABEDDE5B2022}"/>
              </a:ext>
            </a:extLst>
          </p:cNvPr>
          <p:cNvGrpSpPr/>
          <p:nvPr/>
        </p:nvGrpSpPr>
        <p:grpSpPr>
          <a:xfrm>
            <a:off x="6115387" y="4609127"/>
            <a:ext cx="588238" cy="430683"/>
            <a:chOff x="5686213" y="4717020"/>
            <a:chExt cx="588238" cy="430683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77958DAA-348C-4D4F-8F25-63E3F131A94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id="{FF0B4BC3-FB1E-4F2E-84CF-D596B2D627AA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9" name="文字方塊 228">
                  <a:extLst>
                    <a:ext uri="{FF2B5EF4-FFF2-40B4-BE49-F238E27FC236}">
                      <a16:creationId xmlns:a16="http://schemas.microsoft.com/office/drawing/2014/main" id="{FF0B4BC3-FB1E-4F2E-84CF-D596B2D62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6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56DFFC3C-8483-4BBF-BB85-D9EC2D8AE4E0}"/>
              </a:ext>
            </a:extLst>
          </p:cNvPr>
          <p:cNvGrpSpPr/>
          <p:nvPr/>
        </p:nvGrpSpPr>
        <p:grpSpPr>
          <a:xfrm>
            <a:off x="6124096" y="5039810"/>
            <a:ext cx="588238" cy="430683"/>
            <a:chOff x="5686213" y="4717020"/>
            <a:chExt cx="588238" cy="430683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4A77E211-2FA1-4CB1-B73F-DE8B812A535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id="{31F03D20-8891-472B-91EF-BB42E674269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2" name="文字方塊 231">
                  <a:extLst>
                    <a:ext uri="{FF2B5EF4-FFF2-40B4-BE49-F238E27FC236}">
                      <a16:creationId xmlns:a16="http://schemas.microsoft.com/office/drawing/2014/main" id="{31F03D20-8891-472B-91EF-BB42E6742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7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5B3638B3-7D49-4E65-81AB-24418E821FED}"/>
              </a:ext>
            </a:extLst>
          </p:cNvPr>
          <p:cNvGrpSpPr/>
          <p:nvPr/>
        </p:nvGrpSpPr>
        <p:grpSpPr>
          <a:xfrm>
            <a:off x="6124464" y="5472724"/>
            <a:ext cx="588238" cy="430683"/>
            <a:chOff x="5686213" y="4717020"/>
            <a:chExt cx="588238" cy="430683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5E605AD-5D4B-4E1C-BBCB-F93BAA89858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74CB9112-6F0A-4AA8-9888-99CC2E918C4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74CB9112-6F0A-4AA8-9888-99CC2E918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8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群組 235">
            <a:extLst>
              <a:ext uri="{FF2B5EF4-FFF2-40B4-BE49-F238E27FC236}">
                <a16:creationId xmlns:a16="http://schemas.microsoft.com/office/drawing/2014/main" id="{CF1C5AA2-112A-4F0B-AF83-28DA4E37E41E}"/>
              </a:ext>
            </a:extLst>
          </p:cNvPr>
          <p:cNvGrpSpPr/>
          <p:nvPr/>
        </p:nvGrpSpPr>
        <p:grpSpPr>
          <a:xfrm>
            <a:off x="6124800" y="5900950"/>
            <a:ext cx="588238" cy="430683"/>
            <a:chOff x="5686213" y="4717020"/>
            <a:chExt cx="588238" cy="430683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FEC108F-21BD-4B6C-8227-9E5251E8FA0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1CB96246-4D96-4A0F-BF61-44F7AFF907A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8" name="文字方塊 237">
                  <a:extLst>
                    <a:ext uri="{FF2B5EF4-FFF2-40B4-BE49-F238E27FC236}">
                      <a16:creationId xmlns:a16="http://schemas.microsoft.com/office/drawing/2014/main" id="{1CB96246-4D96-4A0F-BF61-44F7AFF90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39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9" name="群組 238">
            <a:extLst>
              <a:ext uri="{FF2B5EF4-FFF2-40B4-BE49-F238E27FC236}">
                <a16:creationId xmlns:a16="http://schemas.microsoft.com/office/drawing/2014/main" id="{A7EE5422-22FD-4F0F-969A-554BB277CF22}"/>
              </a:ext>
            </a:extLst>
          </p:cNvPr>
          <p:cNvGrpSpPr/>
          <p:nvPr/>
        </p:nvGrpSpPr>
        <p:grpSpPr>
          <a:xfrm>
            <a:off x="6672180" y="4635238"/>
            <a:ext cx="588238" cy="430683"/>
            <a:chOff x="5686213" y="4717020"/>
            <a:chExt cx="588238" cy="430683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40C01F55-AF96-4C52-A438-9C6615A9F9AC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B8A08B94-3F25-4E4B-89A5-928047E8714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1" name="文字方塊 240">
                  <a:extLst>
                    <a:ext uri="{FF2B5EF4-FFF2-40B4-BE49-F238E27FC236}">
                      <a16:creationId xmlns:a16="http://schemas.microsoft.com/office/drawing/2014/main" id="{B8A08B94-3F25-4E4B-89A5-928047E87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0"/>
                  <a:stretch>
                    <a:fillRect l="-6250" r="-3125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E823225D-DA50-45A6-9BB1-E406D2E53BFB}"/>
              </a:ext>
            </a:extLst>
          </p:cNvPr>
          <p:cNvGrpSpPr/>
          <p:nvPr/>
        </p:nvGrpSpPr>
        <p:grpSpPr>
          <a:xfrm>
            <a:off x="6680889" y="5065921"/>
            <a:ext cx="588238" cy="430683"/>
            <a:chOff x="5686213" y="4717020"/>
            <a:chExt cx="588238" cy="430683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089B26F3-680F-4AD0-A978-45CFC2DACA0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7C45C3CF-1E04-4319-BA4B-1F73444D5AA0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4" name="文字方塊 243">
                  <a:extLst>
                    <a:ext uri="{FF2B5EF4-FFF2-40B4-BE49-F238E27FC236}">
                      <a16:creationId xmlns:a16="http://schemas.microsoft.com/office/drawing/2014/main" id="{7C45C3CF-1E04-4319-BA4B-1F73444D5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1"/>
                  <a:stretch>
                    <a:fillRect l="-6250" r="-312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5" name="群組 244">
            <a:extLst>
              <a:ext uri="{FF2B5EF4-FFF2-40B4-BE49-F238E27FC236}">
                <a16:creationId xmlns:a16="http://schemas.microsoft.com/office/drawing/2014/main" id="{DE4D1741-EBFA-439D-AA33-2A80E5D0E3B6}"/>
              </a:ext>
            </a:extLst>
          </p:cNvPr>
          <p:cNvGrpSpPr/>
          <p:nvPr/>
        </p:nvGrpSpPr>
        <p:grpSpPr>
          <a:xfrm>
            <a:off x="6681257" y="5498835"/>
            <a:ext cx="588238" cy="430683"/>
            <a:chOff x="5686213" y="4717020"/>
            <a:chExt cx="588238" cy="430683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78DF670-D629-4416-8F10-CC31BEB0A8F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A6C3B5D-AC3C-45C3-A70F-57BB03D9793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7" name="文字方塊 246">
                  <a:extLst>
                    <a:ext uri="{FF2B5EF4-FFF2-40B4-BE49-F238E27FC236}">
                      <a16:creationId xmlns:a16="http://schemas.microsoft.com/office/drawing/2014/main" id="{8A6C3B5D-AC3C-45C3-A70F-57BB03D97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2"/>
                  <a:stretch>
                    <a:fillRect l="-5155" r="-2062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3210AE8C-4962-4B5C-95CB-7588EA511410}"/>
              </a:ext>
            </a:extLst>
          </p:cNvPr>
          <p:cNvGrpSpPr/>
          <p:nvPr/>
        </p:nvGrpSpPr>
        <p:grpSpPr>
          <a:xfrm>
            <a:off x="6681593" y="5927061"/>
            <a:ext cx="588238" cy="430683"/>
            <a:chOff x="5686213" y="4717020"/>
            <a:chExt cx="588238" cy="430683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8D260FF3-FAB1-46CA-B9E9-34941DC3941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id="{61C14693-DD39-414B-B523-393F92E9B13D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0" name="文字方塊 249">
                  <a:extLst>
                    <a:ext uri="{FF2B5EF4-FFF2-40B4-BE49-F238E27FC236}">
                      <a16:creationId xmlns:a16="http://schemas.microsoft.com/office/drawing/2014/main" id="{61C14693-DD39-414B-B523-393F92E9B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85555"/>
                </a:xfrm>
                <a:prstGeom prst="rect">
                  <a:avLst/>
                </a:prstGeom>
                <a:blipFill>
                  <a:blip r:embed="rId43"/>
                  <a:stretch>
                    <a:fillRect l="-5155" r="-2062"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C729E611-09CE-4D71-864B-3B3D2D9CB42B}"/>
                  </a:ext>
                </a:extLst>
              </p:cNvPr>
              <p:cNvSpPr txBox="1"/>
              <p:nvPr/>
            </p:nvSpPr>
            <p:spPr>
              <a:xfrm>
                <a:off x="8058561" y="6362046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1" name="文字方塊 250">
                <a:extLst>
                  <a:ext uri="{FF2B5EF4-FFF2-40B4-BE49-F238E27FC236}">
                    <a16:creationId xmlns:a16="http://schemas.microsoft.com/office/drawing/2014/main" id="{C729E611-09CE-4D71-864B-3B3D2D9C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561" y="6362046"/>
                <a:ext cx="334322" cy="430887"/>
              </a:xfrm>
              <a:prstGeom prst="rect">
                <a:avLst/>
              </a:prstGeom>
              <a:blipFill>
                <a:blip r:embed="rId4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EB7F88C0-EE68-4D14-B4AA-E3CB51899DFF}"/>
                  </a:ext>
                </a:extLst>
              </p:cNvPr>
              <p:cNvSpPr txBox="1"/>
              <p:nvPr/>
            </p:nvSpPr>
            <p:spPr>
              <a:xfrm>
                <a:off x="5949857" y="6362045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2" name="文字方塊 251">
                <a:extLst>
                  <a:ext uri="{FF2B5EF4-FFF2-40B4-BE49-F238E27FC236}">
                    <a16:creationId xmlns:a16="http://schemas.microsoft.com/office/drawing/2014/main" id="{EB7F88C0-EE68-4D14-B4AA-E3CB5189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857" y="6362045"/>
                <a:ext cx="334322" cy="430887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90FE3C2C-8697-4DAD-AC8F-B8D4A0596BF4}"/>
                  </a:ext>
                </a:extLst>
              </p:cNvPr>
              <p:cNvSpPr txBox="1"/>
              <p:nvPr/>
            </p:nvSpPr>
            <p:spPr>
              <a:xfrm>
                <a:off x="9318534" y="5870512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90FE3C2C-8697-4DAD-AC8F-B8D4A059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534" y="5870512"/>
                <a:ext cx="334322" cy="430887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65B421E7-A40D-4237-80D9-456A64F73CB4}"/>
              </a:ext>
            </a:extLst>
          </p:cNvPr>
          <p:cNvGrpSpPr/>
          <p:nvPr/>
        </p:nvGrpSpPr>
        <p:grpSpPr>
          <a:xfrm>
            <a:off x="9440672" y="5285691"/>
            <a:ext cx="715161" cy="540000"/>
            <a:chOff x="7174951" y="3803115"/>
            <a:chExt cx="715161" cy="540000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8C8882ED-7465-4F2E-B6FE-025CCFBC001B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id="{8AE6D7F6-C5BB-46B5-B600-D5C3C53A58FD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6" name="文字方塊 255">
                  <a:extLst>
                    <a:ext uri="{FF2B5EF4-FFF2-40B4-BE49-F238E27FC236}">
                      <a16:creationId xmlns:a16="http://schemas.microsoft.com/office/drawing/2014/main" id="{8AE6D7F6-C5BB-46B5-B600-D5C3C53A5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B0CCADAD-91A1-46D6-BBD5-6D7070B7C3F7}"/>
              </a:ext>
            </a:extLst>
          </p:cNvPr>
          <p:cNvGrpSpPr/>
          <p:nvPr/>
        </p:nvGrpSpPr>
        <p:grpSpPr>
          <a:xfrm>
            <a:off x="9895557" y="5293055"/>
            <a:ext cx="715161" cy="540000"/>
            <a:chOff x="7174951" y="3803115"/>
            <a:chExt cx="715161" cy="540000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9884CDC-7394-4014-A848-239957B6BBD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D10EC73F-CAB7-4A6B-B5C2-B8ADAFBD07B0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D10EC73F-CAB7-4A6B-B5C2-B8ADAFBD0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48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CDF6358C-1B64-4397-BD23-23BAD4969642}"/>
              </a:ext>
            </a:extLst>
          </p:cNvPr>
          <p:cNvSpPr/>
          <p:nvPr/>
        </p:nvSpPr>
        <p:spPr>
          <a:xfrm flipH="1">
            <a:off x="4330441" y="5231127"/>
            <a:ext cx="515279" cy="4848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4D731875-22A8-4404-BD13-2B29959EBBAF}"/>
              </a:ext>
            </a:extLst>
          </p:cNvPr>
          <p:cNvGrpSpPr/>
          <p:nvPr/>
        </p:nvGrpSpPr>
        <p:grpSpPr>
          <a:xfrm>
            <a:off x="1990235" y="4580919"/>
            <a:ext cx="581121" cy="430683"/>
            <a:chOff x="5686213" y="4717020"/>
            <a:chExt cx="581121" cy="430683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7D03E16-0745-4C61-99BB-CF4D59FFFA9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2230713A-0279-4B8B-8AF5-074BAFA77D8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2230713A-0279-4B8B-8AF5-074BAFA77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blipFill>
                  <a:blip r:embed="rId49"/>
                  <a:stretch>
                    <a:fillRect l="-5208" r="-2083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群組 262">
            <a:extLst>
              <a:ext uri="{FF2B5EF4-FFF2-40B4-BE49-F238E27FC236}">
                <a16:creationId xmlns:a16="http://schemas.microsoft.com/office/drawing/2014/main" id="{1017C076-CB95-4C23-96D8-2D1C84883D37}"/>
              </a:ext>
            </a:extLst>
          </p:cNvPr>
          <p:cNvGrpSpPr/>
          <p:nvPr/>
        </p:nvGrpSpPr>
        <p:grpSpPr>
          <a:xfrm>
            <a:off x="1998944" y="5011602"/>
            <a:ext cx="581121" cy="430683"/>
            <a:chOff x="5686213" y="4717020"/>
            <a:chExt cx="581121" cy="430683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130DA64-729C-47F4-8D7B-60C738C5A8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id="{8ABCA2F8-E407-47F4-B7EA-FA62F8BE3F9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5" name="文字方塊 264">
                  <a:extLst>
                    <a:ext uri="{FF2B5EF4-FFF2-40B4-BE49-F238E27FC236}">
                      <a16:creationId xmlns:a16="http://schemas.microsoft.com/office/drawing/2014/main" id="{8ABCA2F8-E407-47F4-B7EA-FA62F8BE3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91389"/>
                </a:xfrm>
                <a:prstGeom prst="rect">
                  <a:avLst/>
                </a:prstGeom>
                <a:blipFill>
                  <a:blip r:embed="rId50"/>
                  <a:stretch>
                    <a:fillRect l="-6316" r="-3158"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DDF842BA-8BEB-461B-9328-DFEAD4D70A82}"/>
              </a:ext>
            </a:extLst>
          </p:cNvPr>
          <p:cNvGrpSpPr/>
          <p:nvPr/>
        </p:nvGrpSpPr>
        <p:grpSpPr>
          <a:xfrm>
            <a:off x="1999311" y="5444516"/>
            <a:ext cx="654410" cy="760721"/>
            <a:chOff x="5686213" y="4717020"/>
            <a:chExt cx="654410" cy="760721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2F03E4D-6A71-485E-81C8-B1E118AFF55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id="{9A81DEB5-1607-41A9-B458-055E57B6C851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4410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8" name="文字方塊 267">
                  <a:extLst>
                    <a:ext uri="{FF2B5EF4-FFF2-40B4-BE49-F238E27FC236}">
                      <a16:creationId xmlns:a16="http://schemas.microsoft.com/office/drawing/2014/main" id="{9A81DEB5-1607-41A9-B458-055E57B6C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4410" cy="760721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920F006B-9365-4C68-9C11-782EA435D651}"/>
              </a:ext>
            </a:extLst>
          </p:cNvPr>
          <p:cNvGrpSpPr/>
          <p:nvPr/>
        </p:nvGrpSpPr>
        <p:grpSpPr>
          <a:xfrm>
            <a:off x="1999648" y="5872742"/>
            <a:ext cx="581121" cy="430683"/>
            <a:chOff x="5686213" y="4717020"/>
            <a:chExt cx="581121" cy="430683"/>
          </a:xfrm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6A52DFFF-40C2-40C5-9EDD-C19772FF2121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id="{0B818BFE-7F88-4294-A527-966D7E4869E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1" name="文字方塊 270">
                  <a:extLst>
                    <a:ext uri="{FF2B5EF4-FFF2-40B4-BE49-F238E27FC236}">
                      <a16:creationId xmlns:a16="http://schemas.microsoft.com/office/drawing/2014/main" id="{0B818BFE-7F88-4294-A527-966D7E486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91004"/>
                </a:xfrm>
                <a:prstGeom prst="rect">
                  <a:avLst/>
                </a:prstGeom>
                <a:blipFill>
                  <a:blip r:embed="rId52"/>
                  <a:stretch>
                    <a:fillRect l="-5263" r="-3158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2" name="群組 271">
            <a:extLst>
              <a:ext uri="{FF2B5EF4-FFF2-40B4-BE49-F238E27FC236}">
                <a16:creationId xmlns:a16="http://schemas.microsoft.com/office/drawing/2014/main" id="{26FB575F-7BB2-4F74-893E-75E2245053D9}"/>
              </a:ext>
            </a:extLst>
          </p:cNvPr>
          <p:cNvGrpSpPr/>
          <p:nvPr/>
        </p:nvGrpSpPr>
        <p:grpSpPr>
          <a:xfrm>
            <a:off x="2563341" y="4595813"/>
            <a:ext cx="668388" cy="760721"/>
            <a:chOff x="5686213" y="4717020"/>
            <a:chExt cx="668388" cy="760721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B9E20F3C-6B2E-4B69-BE07-BC8DF122327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id="{88F6A0E3-EE5E-4D13-B172-9CDA97593E4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4" name="文字方塊 273">
                  <a:extLst>
                    <a:ext uri="{FF2B5EF4-FFF2-40B4-BE49-F238E27FC236}">
                      <a16:creationId xmlns:a16="http://schemas.microsoft.com/office/drawing/2014/main" id="{88F6A0E3-EE5E-4D13-B172-9CDA97593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CBEEB759-E85D-4373-BAB3-AA990E7F9C86}"/>
              </a:ext>
            </a:extLst>
          </p:cNvPr>
          <p:cNvGrpSpPr/>
          <p:nvPr/>
        </p:nvGrpSpPr>
        <p:grpSpPr>
          <a:xfrm>
            <a:off x="2572050" y="5026496"/>
            <a:ext cx="668388" cy="760721"/>
            <a:chOff x="5686213" y="4717020"/>
            <a:chExt cx="668388" cy="760721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7111B8A4-E1FC-494F-BB89-C7EA9ADCB9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id="{FB82C5AB-0977-4953-A433-C5CAE15703B5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7" name="文字方塊 276">
                  <a:extLst>
                    <a:ext uri="{FF2B5EF4-FFF2-40B4-BE49-F238E27FC236}">
                      <a16:creationId xmlns:a16="http://schemas.microsoft.com/office/drawing/2014/main" id="{FB82C5AB-0977-4953-A433-C5CAE1570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8388" cy="760721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2192E5C2-B089-4464-807A-325A07BCF9E5}"/>
              </a:ext>
            </a:extLst>
          </p:cNvPr>
          <p:cNvGrpSpPr/>
          <p:nvPr/>
        </p:nvGrpSpPr>
        <p:grpSpPr>
          <a:xfrm>
            <a:off x="2572418" y="5459410"/>
            <a:ext cx="659604" cy="760721"/>
            <a:chOff x="5686213" y="4717020"/>
            <a:chExt cx="659604" cy="760721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8AABCA9-EA4E-4F55-967B-5F28369109C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id="{013A88F1-396A-4043-ADAF-B252DEC9E12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0" name="文字方塊 279">
                  <a:extLst>
                    <a:ext uri="{FF2B5EF4-FFF2-40B4-BE49-F238E27FC236}">
                      <a16:creationId xmlns:a16="http://schemas.microsoft.com/office/drawing/2014/main" id="{013A88F1-396A-4043-ADAF-B252DEC9E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1" name="群組 280">
            <a:extLst>
              <a:ext uri="{FF2B5EF4-FFF2-40B4-BE49-F238E27FC236}">
                <a16:creationId xmlns:a16="http://schemas.microsoft.com/office/drawing/2014/main" id="{5ABF2D0A-EA5A-42AE-B722-ABD69FDC79D1}"/>
              </a:ext>
            </a:extLst>
          </p:cNvPr>
          <p:cNvGrpSpPr/>
          <p:nvPr/>
        </p:nvGrpSpPr>
        <p:grpSpPr>
          <a:xfrm>
            <a:off x="2572754" y="5887636"/>
            <a:ext cx="588238" cy="430683"/>
            <a:chOff x="5686213" y="4717020"/>
            <a:chExt cx="588238" cy="430683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17B1D922-685A-4BEB-AD6C-7DD71A02689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id="{A85D3605-93FC-48E7-B084-4D33CFCBF07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3" name="文字方塊 282">
                  <a:extLst>
                    <a:ext uri="{FF2B5EF4-FFF2-40B4-BE49-F238E27FC236}">
                      <a16:creationId xmlns:a16="http://schemas.microsoft.com/office/drawing/2014/main" id="{A85D3605-93FC-48E7-B084-4D33CFCBF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blipFill>
                  <a:blip r:embed="rId56"/>
                  <a:stretch>
                    <a:fillRect l="-5155" r="-2062"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4" name="群組 283">
            <a:extLst>
              <a:ext uri="{FF2B5EF4-FFF2-40B4-BE49-F238E27FC236}">
                <a16:creationId xmlns:a16="http://schemas.microsoft.com/office/drawing/2014/main" id="{025CBAA7-0F1E-4B64-9265-91AA6FCF5A8E}"/>
              </a:ext>
            </a:extLst>
          </p:cNvPr>
          <p:cNvGrpSpPr/>
          <p:nvPr/>
        </p:nvGrpSpPr>
        <p:grpSpPr>
          <a:xfrm>
            <a:off x="3139321" y="4580919"/>
            <a:ext cx="661207" cy="760721"/>
            <a:chOff x="5686213" y="4717020"/>
            <a:chExt cx="661207" cy="760721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CEACD89C-9A13-44E1-850A-B1DE2CDC4CC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id="{4303DBAB-FBB6-4426-8BD9-DE2BE566FBA2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1207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6" name="文字方塊 285">
                  <a:extLst>
                    <a:ext uri="{FF2B5EF4-FFF2-40B4-BE49-F238E27FC236}">
                      <a16:creationId xmlns:a16="http://schemas.microsoft.com/office/drawing/2014/main" id="{4303DBAB-FBB6-4426-8BD9-DE2BE566F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1207" cy="760721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746C3F2-9D39-4A74-8A2D-CEA9879AFD7B}"/>
              </a:ext>
            </a:extLst>
          </p:cNvPr>
          <p:cNvGrpSpPr/>
          <p:nvPr/>
        </p:nvGrpSpPr>
        <p:grpSpPr>
          <a:xfrm>
            <a:off x="3148030" y="5011602"/>
            <a:ext cx="659604" cy="760721"/>
            <a:chOff x="5686213" y="4717020"/>
            <a:chExt cx="659604" cy="760721"/>
          </a:xfrm>
        </p:grpSpPr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B0FFA815-DC7B-465A-8578-4961FC239C1E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2437486D-CE51-411B-B47E-CA2617EAE73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2437486D-CE51-411B-B47E-CA2617EAE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0" name="群組 289">
            <a:extLst>
              <a:ext uri="{FF2B5EF4-FFF2-40B4-BE49-F238E27FC236}">
                <a16:creationId xmlns:a16="http://schemas.microsoft.com/office/drawing/2014/main" id="{63C6F2D7-2EDA-45ED-81C5-F9F9CE56929D}"/>
              </a:ext>
            </a:extLst>
          </p:cNvPr>
          <p:cNvGrpSpPr/>
          <p:nvPr/>
        </p:nvGrpSpPr>
        <p:grpSpPr>
          <a:xfrm>
            <a:off x="3148398" y="5444516"/>
            <a:ext cx="659604" cy="760721"/>
            <a:chOff x="5686213" y="4717020"/>
            <a:chExt cx="659604" cy="760721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69812F1-960B-4D5F-AD62-8A1062D89BA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id="{A986160E-7A90-4CA5-9C0F-0F92BE26B7B4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2" name="文字方塊 291">
                  <a:extLst>
                    <a:ext uri="{FF2B5EF4-FFF2-40B4-BE49-F238E27FC236}">
                      <a16:creationId xmlns:a16="http://schemas.microsoft.com/office/drawing/2014/main" id="{A986160E-7A90-4CA5-9C0F-0F92BE26B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FCABBF43-946D-4B28-A31B-98334DFB36C6}"/>
              </a:ext>
            </a:extLst>
          </p:cNvPr>
          <p:cNvGrpSpPr/>
          <p:nvPr/>
        </p:nvGrpSpPr>
        <p:grpSpPr>
          <a:xfrm>
            <a:off x="3148734" y="5872742"/>
            <a:ext cx="588238" cy="430683"/>
            <a:chOff x="5686213" y="4717020"/>
            <a:chExt cx="588238" cy="430683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DEA49DFC-489C-44C3-B9CA-E9D4A0F3FF0F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id="{9A2D2BED-3373-4657-B7BD-9107DD55D97C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5" name="文字方塊 294">
                  <a:extLst>
                    <a:ext uri="{FF2B5EF4-FFF2-40B4-BE49-F238E27FC236}">
                      <a16:creationId xmlns:a16="http://schemas.microsoft.com/office/drawing/2014/main" id="{9A2D2BED-3373-4657-B7BD-9107DD55D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91389"/>
                </a:xfrm>
                <a:prstGeom prst="rect">
                  <a:avLst/>
                </a:prstGeom>
                <a:blipFill>
                  <a:blip r:embed="rId60"/>
                  <a:stretch>
                    <a:fillRect l="-6250" r="-3125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C546E5B8-59ED-4DC0-84AE-C63A54529FD7}"/>
              </a:ext>
            </a:extLst>
          </p:cNvPr>
          <p:cNvGrpSpPr/>
          <p:nvPr/>
        </p:nvGrpSpPr>
        <p:grpSpPr>
          <a:xfrm>
            <a:off x="3696114" y="4607029"/>
            <a:ext cx="661207" cy="760336"/>
            <a:chOff x="5686213" y="4717020"/>
            <a:chExt cx="661207" cy="760336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21382CDF-51EA-40A7-AFCD-F60D5217A455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B69F3DD9-4D8E-4D0B-A5FF-8E221309AE67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61207" cy="7603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4,1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B69F3DD9-4D8E-4D0B-A5FF-8E221309A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61207" cy="760336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9" name="群組 298">
            <a:extLst>
              <a:ext uri="{FF2B5EF4-FFF2-40B4-BE49-F238E27FC236}">
                <a16:creationId xmlns:a16="http://schemas.microsoft.com/office/drawing/2014/main" id="{520556E1-4271-4677-B915-909E489C8BB2}"/>
              </a:ext>
            </a:extLst>
          </p:cNvPr>
          <p:cNvGrpSpPr/>
          <p:nvPr/>
        </p:nvGrpSpPr>
        <p:grpSpPr>
          <a:xfrm>
            <a:off x="3704823" y="5037713"/>
            <a:ext cx="659604" cy="760721"/>
            <a:chOff x="5686213" y="4717020"/>
            <a:chExt cx="659604" cy="760721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53943D55-257C-438D-84B6-312D2BD28D80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id="{A3C4069D-3F07-4439-9A51-6E6CB39EDE93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1" name="文字方塊 300">
                  <a:extLst>
                    <a:ext uri="{FF2B5EF4-FFF2-40B4-BE49-F238E27FC236}">
                      <a16:creationId xmlns:a16="http://schemas.microsoft.com/office/drawing/2014/main" id="{A3C4069D-3F07-4439-9A51-6E6CB39ED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E8FC0276-630A-40A2-84CC-785E0372C762}"/>
              </a:ext>
            </a:extLst>
          </p:cNvPr>
          <p:cNvGrpSpPr/>
          <p:nvPr/>
        </p:nvGrpSpPr>
        <p:grpSpPr>
          <a:xfrm>
            <a:off x="3705191" y="5470627"/>
            <a:ext cx="659604" cy="760721"/>
            <a:chOff x="5686213" y="4717020"/>
            <a:chExt cx="659604" cy="760721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E6095060-163A-4931-996E-DBF50C00EEFA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id="{9ADE15F2-02D2-4623-B907-D658AF735C1B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  <a:p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4" name="文字方塊 303">
                  <a:extLst>
                    <a:ext uri="{FF2B5EF4-FFF2-40B4-BE49-F238E27FC236}">
                      <a16:creationId xmlns:a16="http://schemas.microsoft.com/office/drawing/2014/main" id="{9ADE15F2-02D2-4623-B907-D658AF73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659604" cy="760721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5" name="群組 304">
            <a:extLst>
              <a:ext uri="{FF2B5EF4-FFF2-40B4-BE49-F238E27FC236}">
                <a16:creationId xmlns:a16="http://schemas.microsoft.com/office/drawing/2014/main" id="{8C825529-C906-48FB-AF1C-F8DC8D309C8B}"/>
              </a:ext>
            </a:extLst>
          </p:cNvPr>
          <p:cNvGrpSpPr/>
          <p:nvPr/>
        </p:nvGrpSpPr>
        <p:grpSpPr>
          <a:xfrm>
            <a:off x="3705527" y="5898853"/>
            <a:ext cx="588238" cy="430683"/>
            <a:chOff x="5686213" y="4717020"/>
            <a:chExt cx="588238" cy="430683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40C3BD83-EF82-44CB-8136-387C96AD3619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id="{2BCB28E2-AAE2-4C20-A36C-D3C07AAC518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8238" cy="3906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4,4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7" name="文字方塊 306">
                  <a:extLst>
                    <a:ext uri="{FF2B5EF4-FFF2-40B4-BE49-F238E27FC236}">
                      <a16:creationId xmlns:a16="http://schemas.microsoft.com/office/drawing/2014/main" id="{2BCB28E2-AAE2-4C20-A36C-D3C07AAC5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8238" cy="390620"/>
                </a:xfrm>
                <a:prstGeom prst="rect">
                  <a:avLst/>
                </a:prstGeom>
                <a:blipFill>
                  <a:blip r:embed="rId64"/>
                  <a:stretch>
                    <a:fillRect l="-6250" r="-3125"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2973791" y="6333837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91" y="6333837"/>
                <a:ext cx="334322" cy="445443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id="{9F4EFB72-1938-49AB-9434-FF3A07BA520D}"/>
              </a:ext>
            </a:extLst>
          </p:cNvPr>
          <p:cNvSpPr/>
          <p:nvPr/>
        </p:nvSpPr>
        <p:spPr>
          <a:xfrm>
            <a:off x="4268180" y="3670982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id="{EA51F4C6-2527-4D87-BF80-ADC1FF5C5A81}"/>
                  </a:ext>
                </a:extLst>
              </p:cNvPr>
              <p:cNvSpPr txBox="1"/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0" name="文字方塊 309">
                <a:extLst>
                  <a:ext uri="{FF2B5EF4-FFF2-40B4-BE49-F238E27FC236}">
                    <a16:creationId xmlns:a16="http://schemas.microsoft.com/office/drawing/2014/main" id="{EA51F4C6-2527-4D87-BF80-ADC1FF5C5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886277"/>
                <a:ext cx="895823" cy="385555"/>
              </a:xfrm>
              <a:prstGeom prst="rect">
                <a:avLst/>
              </a:prstGeom>
              <a:blipFill>
                <a:blip r:embed="rId66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1" name="群組 310">
            <a:extLst>
              <a:ext uri="{FF2B5EF4-FFF2-40B4-BE49-F238E27FC236}">
                <a16:creationId xmlns:a16="http://schemas.microsoft.com/office/drawing/2014/main" id="{BDDB3264-0F13-4634-8153-0DDD9613414C}"/>
              </a:ext>
            </a:extLst>
          </p:cNvPr>
          <p:cNvGrpSpPr/>
          <p:nvPr/>
        </p:nvGrpSpPr>
        <p:grpSpPr>
          <a:xfrm>
            <a:off x="4260788" y="801181"/>
            <a:ext cx="715161" cy="540000"/>
            <a:chOff x="7174951" y="3803115"/>
            <a:chExt cx="715161" cy="540000"/>
          </a:xfrm>
        </p:grpSpPr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10700B03-1DFF-4B18-ADCC-DBAAB3918C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id="{1791C781-490F-4B67-8E2E-355B87005AA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3" name="文字方塊 312">
                  <a:extLst>
                    <a:ext uri="{FF2B5EF4-FFF2-40B4-BE49-F238E27FC236}">
                      <a16:creationId xmlns:a16="http://schemas.microsoft.com/office/drawing/2014/main" id="{1791C781-490F-4B67-8E2E-355B8700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67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4" name="矩形 313">
            <a:extLst>
              <a:ext uri="{FF2B5EF4-FFF2-40B4-BE49-F238E27FC236}">
                <a16:creationId xmlns:a16="http://schemas.microsoft.com/office/drawing/2014/main" id="{0061DA16-BAC4-4C98-9AD9-103A9BB1B574}"/>
              </a:ext>
            </a:extLst>
          </p:cNvPr>
          <p:cNvSpPr/>
          <p:nvPr/>
        </p:nvSpPr>
        <p:spPr>
          <a:xfrm rot="5400000">
            <a:off x="3886853" y="78947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7EED5C-E397-4D7A-949B-BFB965B7B072}"/>
                  </a:ext>
                </a:extLst>
              </p:cNvPr>
              <p:cNvSpPr txBox="1"/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5" name="文字方塊 314">
                <a:extLst>
                  <a:ext uri="{FF2B5EF4-FFF2-40B4-BE49-F238E27FC236}">
                    <a16:creationId xmlns:a16="http://schemas.microsoft.com/office/drawing/2014/main" id="{A77EED5C-E397-4D7A-949B-BFB965B7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831495"/>
                <a:ext cx="715161" cy="47000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AD7EDB6C-C85A-4008-8921-5FECA29031BE}"/>
                  </a:ext>
                </a:extLst>
              </p:cNvPr>
              <p:cNvSpPr txBox="1"/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AD7EDB6C-C85A-4008-8921-5FECA290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933" y="905015"/>
                <a:ext cx="895823" cy="385555"/>
              </a:xfrm>
              <a:prstGeom prst="rect">
                <a:avLst/>
              </a:prstGeom>
              <a:blipFill>
                <a:blip r:embed="rId69"/>
                <a:stretch>
                  <a:fillRect l="-3401" r="-204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A9931EFC-73F2-48DB-BA6A-211392636F0E}"/>
              </a:ext>
            </a:extLst>
          </p:cNvPr>
          <p:cNvGrpSpPr/>
          <p:nvPr/>
        </p:nvGrpSpPr>
        <p:grpSpPr>
          <a:xfrm>
            <a:off x="6486366" y="819919"/>
            <a:ext cx="715161" cy="540000"/>
            <a:chOff x="7174951" y="3803115"/>
            <a:chExt cx="715161" cy="540000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B7502F79-7D5E-47C7-BD3B-B51CF5E44E8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id="{68A2AF61-F83E-4FA8-9DBB-E919B9B8EB93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9" name="文字方塊 318">
                  <a:extLst>
                    <a:ext uri="{FF2B5EF4-FFF2-40B4-BE49-F238E27FC236}">
                      <a16:creationId xmlns:a16="http://schemas.microsoft.com/office/drawing/2014/main" id="{68A2AF61-F83E-4FA8-9DBB-E919B9B8E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0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0" name="矩形 319">
            <a:extLst>
              <a:ext uri="{FF2B5EF4-FFF2-40B4-BE49-F238E27FC236}">
                <a16:creationId xmlns:a16="http://schemas.microsoft.com/office/drawing/2014/main" id="{1571B7D3-D008-4B10-9882-DF62074CE016}"/>
              </a:ext>
            </a:extLst>
          </p:cNvPr>
          <p:cNvSpPr/>
          <p:nvPr/>
        </p:nvSpPr>
        <p:spPr>
          <a:xfrm rot="5400000">
            <a:off x="6112431" y="8082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id="{08FDE936-E303-446F-94D5-601297B69ACA}"/>
                  </a:ext>
                </a:extLst>
              </p:cNvPr>
              <p:cNvSpPr txBox="1"/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1" name="文字方塊 320">
                <a:extLst>
                  <a:ext uri="{FF2B5EF4-FFF2-40B4-BE49-F238E27FC236}">
                    <a16:creationId xmlns:a16="http://schemas.microsoft.com/office/drawing/2014/main" id="{08FDE936-E303-446F-94D5-601297B69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22" y="850233"/>
                <a:ext cx="715161" cy="470000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id="{2E9F4A46-CD17-4D26-AFAD-4191470F72D9}"/>
                  </a:ext>
                </a:extLst>
              </p:cNvPr>
              <p:cNvSpPr txBox="1"/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2" name="文字方塊 321">
                <a:extLst>
                  <a:ext uri="{FF2B5EF4-FFF2-40B4-BE49-F238E27FC236}">
                    <a16:creationId xmlns:a16="http://schemas.microsoft.com/office/drawing/2014/main" id="{2E9F4A46-CD17-4D26-AFAD-4191470F7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55" y="1628181"/>
                <a:ext cx="895823" cy="385555"/>
              </a:xfrm>
              <a:prstGeom prst="rect">
                <a:avLst/>
              </a:prstGeom>
              <a:blipFill>
                <a:blip r:embed="rId72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3" name="群組 322">
            <a:extLst>
              <a:ext uri="{FF2B5EF4-FFF2-40B4-BE49-F238E27FC236}">
                <a16:creationId xmlns:a16="http://schemas.microsoft.com/office/drawing/2014/main" id="{C0245543-7158-4648-9F50-4F057FB27B6A}"/>
              </a:ext>
            </a:extLst>
          </p:cNvPr>
          <p:cNvGrpSpPr/>
          <p:nvPr/>
        </p:nvGrpSpPr>
        <p:grpSpPr>
          <a:xfrm>
            <a:off x="4260788" y="1543085"/>
            <a:ext cx="715161" cy="540000"/>
            <a:chOff x="7174951" y="3803115"/>
            <a:chExt cx="715161" cy="540000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22B46A07-6D10-4FEC-A512-84B0472DC76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id="{82B471FD-CFE4-493B-9F25-9538BB5443A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25" name="文字方塊 324">
                  <a:extLst>
                    <a:ext uri="{FF2B5EF4-FFF2-40B4-BE49-F238E27FC236}">
                      <a16:creationId xmlns:a16="http://schemas.microsoft.com/office/drawing/2014/main" id="{82B471FD-CFE4-493B-9F25-9538BB544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6" name="矩形 325">
            <a:extLst>
              <a:ext uri="{FF2B5EF4-FFF2-40B4-BE49-F238E27FC236}">
                <a16:creationId xmlns:a16="http://schemas.microsoft.com/office/drawing/2014/main" id="{792E96AC-ED79-46D8-80B1-12FB9C671BC9}"/>
              </a:ext>
            </a:extLst>
          </p:cNvPr>
          <p:cNvSpPr/>
          <p:nvPr/>
        </p:nvSpPr>
        <p:spPr>
          <a:xfrm rot="5400000">
            <a:off x="3886853" y="153138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FAA6FE91-1A53-448E-A863-40F63FBD9E6D}"/>
                  </a:ext>
                </a:extLst>
              </p:cNvPr>
              <p:cNvSpPr txBox="1"/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FAA6FE91-1A53-448E-A863-40F63FBD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744" y="1573399"/>
                <a:ext cx="715161" cy="470000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4B3BA63A-D475-4A09-AEF7-BD06F17F96C3}"/>
                  </a:ext>
                </a:extLst>
              </p:cNvPr>
              <p:cNvSpPr txBox="1"/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4B3BA63A-D475-4A09-AEF7-BD06F17F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666" y="1645684"/>
                <a:ext cx="895823" cy="385555"/>
              </a:xfrm>
              <a:prstGeom prst="rect">
                <a:avLst/>
              </a:prstGeom>
              <a:blipFill>
                <a:blip r:embed="rId75"/>
                <a:stretch>
                  <a:fillRect l="-3401" r="-2041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9" name="群組 328">
            <a:extLst>
              <a:ext uri="{FF2B5EF4-FFF2-40B4-BE49-F238E27FC236}">
                <a16:creationId xmlns:a16="http://schemas.microsoft.com/office/drawing/2014/main" id="{D19E125F-4A15-4DF2-BAF9-6CC0FEE6582F}"/>
              </a:ext>
            </a:extLst>
          </p:cNvPr>
          <p:cNvGrpSpPr/>
          <p:nvPr/>
        </p:nvGrpSpPr>
        <p:grpSpPr>
          <a:xfrm>
            <a:off x="6469099" y="1560588"/>
            <a:ext cx="715161" cy="540000"/>
            <a:chOff x="7174951" y="3803115"/>
            <a:chExt cx="715161" cy="540000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54EC58BB-EAB9-4645-9D3D-C03292C808A9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6DD68C15-398F-46AC-B7C8-A9DE9A098A36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1" name="文字方塊 330">
                  <a:extLst>
                    <a:ext uri="{FF2B5EF4-FFF2-40B4-BE49-F238E27FC236}">
                      <a16:creationId xmlns:a16="http://schemas.microsoft.com/office/drawing/2014/main" id="{6DD68C15-398F-46AC-B7C8-A9DE9A098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2" name="矩形 331">
            <a:extLst>
              <a:ext uri="{FF2B5EF4-FFF2-40B4-BE49-F238E27FC236}">
                <a16:creationId xmlns:a16="http://schemas.microsoft.com/office/drawing/2014/main" id="{11F548E7-BD46-4A67-B9A8-748C59838E22}"/>
              </a:ext>
            </a:extLst>
          </p:cNvPr>
          <p:cNvSpPr/>
          <p:nvPr/>
        </p:nvSpPr>
        <p:spPr>
          <a:xfrm rot="5400000">
            <a:off x="6095164" y="154888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id="{7634A156-6904-45AC-918C-A1E673126532}"/>
                  </a:ext>
                </a:extLst>
              </p:cNvPr>
              <p:cNvSpPr txBox="1"/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3" name="文字方塊 332">
                <a:extLst>
                  <a:ext uri="{FF2B5EF4-FFF2-40B4-BE49-F238E27FC236}">
                    <a16:creationId xmlns:a16="http://schemas.microsoft.com/office/drawing/2014/main" id="{7634A156-6904-45AC-918C-A1E673126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55" y="1590903"/>
                <a:ext cx="715161" cy="468975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4" name="群組 333">
            <a:extLst>
              <a:ext uri="{FF2B5EF4-FFF2-40B4-BE49-F238E27FC236}">
                <a16:creationId xmlns:a16="http://schemas.microsoft.com/office/drawing/2014/main" id="{E5ABA450-95E0-4A07-A8E1-545E19AF8546}"/>
              </a:ext>
            </a:extLst>
          </p:cNvPr>
          <p:cNvGrpSpPr/>
          <p:nvPr/>
        </p:nvGrpSpPr>
        <p:grpSpPr>
          <a:xfrm>
            <a:off x="9670406" y="984754"/>
            <a:ext cx="715161" cy="540000"/>
            <a:chOff x="7174951" y="3803115"/>
            <a:chExt cx="715161" cy="540000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AF6A66E-2F89-4111-AC0F-825EDA9DA21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E3795AA5-F6D8-4E4C-8E4E-F98023C1090B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6" name="文字方塊 335">
                  <a:extLst>
                    <a:ext uri="{FF2B5EF4-FFF2-40B4-BE49-F238E27FC236}">
                      <a16:creationId xmlns:a16="http://schemas.microsoft.com/office/drawing/2014/main" id="{E3795AA5-F6D8-4E4C-8E4E-F98023C1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78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7" name="群組 336">
            <a:extLst>
              <a:ext uri="{FF2B5EF4-FFF2-40B4-BE49-F238E27FC236}">
                <a16:creationId xmlns:a16="http://schemas.microsoft.com/office/drawing/2014/main" id="{9EDE75CB-1F59-4425-873A-A9E32DC3CE99}"/>
              </a:ext>
            </a:extLst>
          </p:cNvPr>
          <p:cNvGrpSpPr/>
          <p:nvPr/>
        </p:nvGrpSpPr>
        <p:grpSpPr>
          <a:xfrm>
            <a:off x="9012578" y="429280"/>
            <a:ext cx="715161" cy="470000"/>
            <a:chOff x="7193535" y="5191659"/>
            <a:chExt cx="715161" cy="470000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1DFDBBCF-3E02-4DAE-BC97-5E2B4EDC390F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id="{59007B56-0EA3-419D-BD9C-ECA4609FFC7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9" name="文字方塊 338">
                  <a:extLst>
                    <a:ext uri="{FF2B5EF4-FFF2-40B4-BE49-F238E27FC236}">
                      <a16:creationId xmlns:a16="http://schemas.microsoft.com/office/drawing/2014/main" id="{59007B56-0EA3-419D-BD9C-ECA4609FF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AA831AA2-6129-4D0F-BFB9-3FAA036DE721}"/>
              </a:ext>
            </a:extLst>
          </p:cNvPr>
          <p:cNvGrpSpPr/>
          <p:nvPr/>
        </p:nvGrpSpPr>
        <p:grpSpPr>
          <a:xfrm>
            <a:off x="9012578" y="842855"/>
            <a:ext cx="715161" cy="470000"/>
            <a:chOff x="7193535" y="5191659"/>
            <a:chExt cx="715161" cy="470000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80826763-6DB5-4C20-B5FA-D9E951B171D8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id="{B8C5306E-D907-43F6-8819-402A7D9E4E4E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2" name="文字方塊 341">
                  <a:extLst>
                    <a:ext uri="{FF2B5EF4-FFF2-40B4-BE49-F238E27FC236}">
                      <a16:creationId xmlns:a16="http://schemas.microsoft.com/office/drawing/2014/main" id="{B8C5306E-D907-43F6-8819-402A7D9E4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3" name="群組 342">
            <a:extLst>
              <a:ext uri="{FF2B5EF4-FFF2-40B4-BE49-F238E27FC236}">
                <a16:creationId xmlns:a16="http://schemas.microsoft.com/office/drawing/2014/main" id="{A1B7DF20-BA37-4469-B852-CCAEB9F759D8}"/>
              </a:ext>
            </a:extLst>
          </p:cNvPr>
          <p:cNvGrpSpPr/>
          <p:nvPr/>
        </p:nvGrpSpPr>
        <p:grpSpPr>
          <a:xfrm>
            <a:off x="9012578" y="1254754"/>
            <a:ext cx="715161" cy="470000"/>
            <a:chOff x="7193535" y="5191659"/>
            <a:chExt cx="715161" cy="470000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A920BB21-6C60-4B4E-8912-7D6D4B29C21B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id="{4BAD0B17-1F6D-44E9-9B19-6F77EFA13E64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5" name="文字方塊 344">
                  <a:extLst>
                    <a:ext uri="{FF2B5EF4-FFF2-40B4-BE49-F238E27FC236}">
                      <a16:creationId xmlns:a16="http://schemas.microsoft.com/office/drawing/2014/main" id="{4BAD0B17-1F6D-44E9-9B19-6F77EFA13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7000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群組 345">
            <a:extLst>
              <a:ext uri="{FF2B5EF4-FFF2-40B4-BE49-F238E27FC236}">
                <a16:creationId xmlns:a16="http://schemas.microsoft.com/office/drawing/2014/main" id="{2B7D640C-6111-43A1-827D-FF99837A8BA4}"/>
              </a:ext>
            </a:extLst>
          </p:cNvPr>
          <p:cNvGrpSpPr/>
          <p:nvPr/>
        </p:nvGrpSpPr>
        <p:grpSpPr>
          <a:xfrm>
            <a:off x="9012578" y="1651187"/>
            <a:ext cx="715161" cy="468975"/>
            <a:chOff x="7193535" y="5191659"/>
            <a:chExt cx="715161" cy="468975"/>
          </a:xfrm>
        </p:grpSpPr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C718CF0-F7C5-4164-A9FE-2506B6E24AAA}"/>
                </a:ext>
              </a:extLst>
            </p:cNvPr>
            <p:cNvSpPr/>
            <p:nvPr/>
          </p:nvSpPr>
          <p:spPr>
            <a:xfrm rot="5400000">
              <a:off x="7376645" y="5149641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id="{B694AD53-D592-4A61-AC6F-4158437BEC21}"/>
                    </a:ext>
                  </a:extLst>
                </p:cNvPr>
                <p:cNvSpPr txBox="1"/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48" name="文字方塊 347">
                  <a:extLst>
                    <a:ext uri="{FF2B5EF4-FFF2-40B4-BE49-F238E27FC236}">
                      <a16:creationId xmlns:a16="http://schemas.microsoft.com/office/drawing/2014/main" id="{B694AD53-D592-4A61-AC6F-4158437BE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535" y="5191659"/>
                  <a:ext cx="715161" cy="468975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id="{2D80913E-4C7D-4BFE-B08C-6E0C2B47B071}"/>
                  </a:ext>
                </a:extLst>
              </p:cNvPr>
              <p:cNvSpPr txBox="1"/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9" name="文字方塊 348">
                <a:extLst>
                  <a:ext uri="{FF2B5EF4-FFF2-40B4-BE49-F238E27FC236}">
                    <a16:creationId xmlns:a16="http://schemas.microsoft.com/office/drawing/2014/main" id="{2D80913E-4C7D-4BFE-B08C-6E0C2B47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47" y="1111324"/>
                <a:ext cx="314189" cy="369332"/>
              </a:xfrm>
              <a:prstGeom prst="rect">
                <a:avLst/>
              </a:prstGeom>
              <a:blipFill>
                <a:blip r:embed="rId83"/>
                <a:stretch>
                  <a:fillRect l="-7843" r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F08ACC02-C6F7-42E2-9AEF-8ABE7FF9B119}"/>
              </a:ext>
            </a:extLst>
          </p:cNvPr>
          <p:cNvGrpSpPr/>
          <p:nvPr/>
        </p:nvGrpSpPr>
        <p:grpSpPr>
          <a:xfrm>
            <a:off x="7865538" y="354682"/>
            <a:ext cx="581121" cy="430683"/>
            <a:chOff x="5686213" y="4717020"/>
            <a:chExt cx="581121" cy="430683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0787EADD-436A-4B88-B465-14C31D5C5782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2" name="文字方塊 351">
                  <a:extLst>
                    <a:ext uri="{FF2B5EF4-FFF2-40B4-BE49-F238E27FC236}">
                      <a16:creationId xmlns:a16="http://schemas.microsoft.com/office/drawing/2014/main" id="{37FA6FAB-2F5C-46E0-A443-B9B9C4B903DE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2" name="文字方塊 351">
                  <a:extLst>
                    <a:ext uri="{FF2B5EF4-FFF2-40B4-BE49-F238E27FC236}">
                      <a16:creationId xmlns:a16="http://schemas.microsoft.com/office/drawing/2014/main" id="{37FA6FAB-2F5C-46E0-A443-B9B9C4B90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84"/>
                  <a:stretch>
                    <a:fillRect l="-5208" r="-2083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B30790A-88BF-4B0E-9A82-94B05EB64DE3}"/>
              </a:ext>
            </a:extLst>
          </p:cNvPr>
          <p:cNvGrpSpPr/>
          <p:nvPr/>
        </p:nvGrpSpPr>
        <p:grpSpPr>
          <a:xfrm>
            <a:off x="7874247" y="785365"/>
            <a:ext cx="581121" cy="430683"/>
            <a:chOff x="5686213" y="4717020"/>
            <a:chExt cx="581121" cy="430683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A0FC6C-0476-4A98-B287-C1DC2D1F494B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字方塊 354">
                  <a:extLst>
                    <a:ext uri="{FF2B5EF4-FFF2-40B4-BE49-F238E27FC236}">
                      <a16:creationId xmlns:a16="http://schemas.microsoft.com/office/drawing/2014/main" id="{CE2E3476-1913-4CF6-BC9F-2ADFBFEE3EE6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5" name="文字方塊 354">
                  <a:extLst>
                    <a:ext uri="{FF2B5EF4-FFF2-40B4-BE49-F238E27FC236}">
                      <a16:creationId xmlns:a16="http://schemas.microsoft.com/office/drawing/2014/main" id="{CE2E3476-1913-4CF6-BC9F-2ADFBFEE3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15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8B83A819-3448-4CFA-A0AB-35244E2733E9}"/>
              </a:ext>
            </a:extLst>
          </p:cNvPr>
          <p:cNvGrpSpPr/>
          <p:nvPr/>
        </p:nvGrpSpPr>
        <p:grpSpPr>
          <a:xfrm>
            <a:off x="7874615" y="1218279"/>
            <a:ext cx="581121" cy="430683"/>
            <a:chOff x="5686213" y="4717020"/>
            <a:chExt cx="581121" cy="430683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C60EC31A-1AD8-4FF8-B047-F273D52D68D4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字方塊 357">
                  <a:extLst>
                    <a:ext uri="{FF2B5EF4-FFF2-40B4-BE49-F238E27FC236}">
                      <a16:creationId xmlns:a16="http://schemas.microsoft.com/office/drawing/2014/main" id="{C3C935F9-7EB3-4B81-B2C8-C9620FDC3D59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58" name="文字方塊 357">
                  <a:extLst>
                    <a:ext uri="{FF2B5EF4-FFF2-40B4-BE49-F238E27FC236}">
                      <a16:creationId xmlns:a16="http://schemas.microsoft.com/office/drawing/2014/main" id="{C3C935F9-7EB3-4B81-B2C8-C9620FDC3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16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7FCC0658-311D-47F0-BBB9-22AB4FA2F3D0}"/>
              </a:ext>
            </a:extLst>
          </p:cNvPr>
          <p:cNvGrpSpPr/>
          <p:nvPr/>
        </p:nvGrpSpPr>
        <p:grpSpPr>
          <a:xfrm>
            <a:off x="7874951" y="1646505"/>
            <a:ext cx="581121" cy="430683"/>
            <a:chOff x="5686213" y="4717020"/>
            <a:chExt cx="581121" cy="430683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394159C4-BA2C-405D-B4C4-17C614B48D53}"/>
                </a:ext>
              </a:extLst>
            </p:cNvPr>
            <p:cNvSpPr/>
            <p:nvPr/>
          </p:nvSpPr>
          <p:spPr>
            <a:xfrm>
              <a:off x="5718207" y="4762148"/>
              <a:ext cx="462054" cy="38555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字方塊 360">
                  <a:extLst>
                    <a:ext uri="{FF2B5EF4-FFF2-40B4-BE49-F238E27FC236}">
                      <a16:creationId xmlns:a16="http://schemas.microsoft.com/office/drawing/2014/main" id="{CBE3BC2E-D255-4B23-A1A2-0EF17C5288F8}"/>
                    </a:ext>
                  </a:extLst>
                </p:cNvPr>
                <p:cNvSpPr txBox="1"/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61" name="文字方塊 360">
                  <a:extLst>
                    <a:ext uri="{FF2B5EF4-FFF2-40B4-BE49-F238E27FC236}">
                      <a16:creationId xmlns:a16="http://schemas.microsoft.com/office/drawing/2014/main" id="{CBE3BC2E-D255-4B23-A1A2-0EF17C528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213" y="4717020"/>
                  <a:ext cx="581121" cy="385555"/>
                </a:xfrm>
                <a:prstGeom prst="rect">
                  <a:avLst/>
                </a:prstGeom>
                <a:blipFill>
                  <a:blip r:embed="rId17"/>
                  <a:stretch>
                    <a:fillRect l="-6316" r="-315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id="{A9E6C692-3023-49A4-B63A-113713057F00}"/>
                  </a:ext>
                </a:extLst>
              </p:cNvPr>
              <p:cNvSpPr txBox="1"/>
              <p:nvPr/>
            </p:nvSpPr>
            <p:spPr>
              <a:xfrm>
                <a:off x="2382986" y="2238240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2" name="文字方塊 361">
                <a:extLst>
                  <a:ext uri="{FF2B5EF4-FFF2-40B4-BE49-F238E27FC236}">
                    <a16:creationId xmlns:a16="http://schemas.microsoft.com/office/drawing/2014/main" id="{A9E6C692-3023-49A4-B63A-113713057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6" y="2238240"/>
                <a:ext cx="588238" cy="385555"/>
              </a:xfrm>
              <a:prstGeom prst="rect">
                <a:avLst/>
              </a:prstGeom>
              <a:blipFill>
                <a:blip r:embed="rId85"/>
                <a:stretch>
                  <a:fillRect l="-625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id="{86F0CBB5-4442-4690-8C93-8CB1A86B38EA}"/>
                  </a:ext>
                </a:extLst>
              </p:cNvPr>
              <p:cNvSpPr txBox="1"/>
              <p:nvPr/>
            </p:nvSpPr>
            <p:spPr>
              <a:xfrm>
                <a:off x="4655584" y="2238240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3" name="文字方塊 362">
                <a:extLst>
                  <a:ext uri="{FF2B5EF4-FFF2-40B4-BE49-F238E27FC236}">
                    <a16:creationId xmlns:a16="http://schemas.microsoft.com/office/drawing/2014/main" id="{86F0CBB5-4442-4690-8C93-8CB1A86B3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4" y="2238240"/>
                <a:ext cx="588238" cy="385555"/>
              </a:xfrm>
              <a:prstGeom prst="rect">
                <a:avLst/>
              </a:prstGeom>
              <a:blipFill>
                <a:blip r:embed="rId86"/>
                <a:stretch>
                  <a:fillRect l="-625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id="{C2B243A1-A579-478D-9262-D1AFD857E063}"/>
                  </a:ext>
                </a:extLst>
              </p:cNvPr>
              <p:cNvSpPr txBox="1"/>
              <p:nvPr/>
            </p:nvSpPr>
            <p:spPr>
              <a:xfrm>
                <a:off x="6806782" y="2238240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4" name="文字方塊 363">
                <a:extLst>
                  <a:ext uri="{FF2B5EF4-FFF2-40B4-BE49-F238E27FC236}">
                    <a16:creationId xmlns:a16="http://schemas.microsoft.com/office/drawing/2014/main" id="{C2B243A1-A579-478D-9262-D1AFD85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2" y="2238240"/>
                <a:ext cx="588238" cy="385555"/>
              </a:xfrm>
              <a:prstGeom prst="rect">
                <a:avLst/>
              </a:prstGeom>
              <a:blipFill>
                <a:blip r:embed="rId87"/>
                <a:stretch>
                  <a:fillRect l="-6250" r="-312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id="{B96FAD7F-B67D-41E1-A4CD-01BCF019B21B}"/>
                  </a:ext>
                </a:extLst>
              </p:cNvPr>
              <p:cNvSpPr txBox="1"/>
              <p:nvPr/>
            </p:nvSpPr>
            <p:spPr>
              <a:xfrm>
                <a:off x="9162647" y="2254463"/>
                <a:ext cx="58823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5" name="文字方塊 364">
                <a:extLst>
                  <a:ext uri="{FF2B5EF4-FFF2-40B4-BE49-F238E27FC236}">
                    <a16:creationId xmlns:a16="http://schemas.microsoft.com/office/drawing/2014/main" id="{B96FAD7F-B67D-41E1-A4CD-01BCF019B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7" y="2254463"/>
                <a:ext cx="588238" cy="385555"/>
              </a:xfrm>
              <a:prstGeom prst="rect">
                <a:avLst/>
              </a:prstGeom>
              <a:blipFill>
                <a:blip r:embed="rId88"/>
                <a:stretch>
                  <a:fillRect l="-5155" r="-206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A3D9A7-488B-4071-B361-6A3DCD17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127928-92F2-4908-B9FC-37476E2982CB}"/>
              </a:ext>
            </a:extLst>
          </p:cNvPr>
          <p:cNvSpPr txBox="1"/>
          <p:nvPr/>
        </p:nvSpPr>
        <p:spPr>
          <a:xfrm>
            <a:off x="3792339" y="6286505"/>
            <a:ext cx="154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25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8" grpId="0" animBg="1"/>
      <p:bldP spid="111" grpId="0" animBg="1"/>
      <p:bldP spid="114" grpId="0" animBg="1"/>
      <p:bldP spid="251" grpId="0"/>
      <p:bldP spid="252" grpId="0"/>
      <p:bldP spid="253" grpId="0"/>
      <p:bldP spid="9" grpId="0" animBg="1"/>
      <p:bldP spid="308" grpId="0"/>
      <p:bldP spid="309" grpId="0" animBg="1"/>
      <p:bldP spid="362" grpId="0"/>
      <p:bldP spid="363" grpId="0"/>
      <p:bldP spid="364" grpId="0"/>
      <p:bldP spid="365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317DA93-863F-4E7E-8EA3-1BAC9E5BEFDE}"/>
              </a:ext>
            </a:extLst>
          </p:cNvPr>
          <p:cNvGrpSpPr/>
          <p:nvPr/>
        </p:nvGrpSpPr>
        <p:grpSpPr>
          <a:xfrm>
            <a:off x="7119724" y="4503148"/>
            <a:ext cx="2374561" cy="1748617"/>
            <a:chOff x="466234" y="4580918"/>
            <a:chExt cx="2374561" cy="1748617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61D0698F-8D95-4938-A71A-9BE2A79BAC4D}"/>
                </a:ext>
              </a:extLst>
            </p:cNvPr>
            <p:cNvGrpSpPr/>
            <p:nvPr/>
          </p:nvGrpSpPr>
          <p:grpSpPr>
            <a:xfrm>
              <a:off x="466234" y="4580918"/>
              <a:ext cx="581121" cy="430683"/>
              <a:chOff x="5686213" y="4717020"/>
              <a:chExt cx="581121" cy="430683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63AF415-BF73-4C47-8DB2-F019B4BFB0E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7D4F622F-8C7C-437C-9121-716C4BEF625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4" name="文字方塊 153">
                    <a:extLst>
                      <a:ext uri="{FF2B5EF4-FFF2-40B4-BE49-F238E27FC236}">
                        <a16:creationId xmlns:a16="http://schemas.microsoft.com/office/drawing/2014/main" id="{7D4F622F-8C7C-437C-9121-716C4BEF6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316" r="-3158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群組 154">
              <a:extLst>
                <a:ext uri="{FF2B5EF4-FFF2-40B4-BE49-F238E27FC236}">
                  <a16:creationId xmlns:a16="http://schemas.microsoft.com/office/drawing/2014/main" id="{8B53D637-CE7E-4804-8A92-E337D3AA149C}"/>
                </a:ext>
              </a:extLst>
            </p:cNvPr>
            <p:cNvGrpSpPr/>
            <p:nvPr/>
          </p:nvGrpSpPr>
          <p:grpSpPr>
            <a:xfrm>
              <a:off x="474943" y="5011601"/>
              <a:ext cx="581121" cy="430683"/>
              <a:chOff x="5686213" y="4717020"/>
              <a:chExt cx="581121" cy="430683"/>
            </a:xfrm>
          </p:grpSpPr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1976B3B-F2B9-4A87-AFEF-AE839504BC4B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24E6281C-FB8E-4850-AAB5-FEFFA1E911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1121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57" name="文字方塊 156">
                    <a:extLst>
                      <a:ext uri="{FF2B5EF4-FFF2-40B4-BE49-F238E27FC236}">
                        <a16:creationId xmlns:a16="http://schemas.microsoft.com/office/drawing/2014/main" id="{24E6281C-FB8E-4850-AAB5-FEFFA1E911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1121" cy="3913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08" r="-2083" b="-923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群組 157">
              <a:extLst>
                <a:ext uri="{FF2B5EF4-FFF2-40B4-BE49-F238E27FC236}">
                  <a16:creationId xmlns:a16="http://schemas.microsoft.com/office/drawing/2014/main" id="{4AB22BE0-70AC-45F7-8842-8579D3635324}"/>
                </a:ext>
              </a:extLst>
            </p:cNvPr>
            <p:cNvGrpSpPr/>
            <p:nvPr/>
          </p:nvGrpSpPr>
          <p:grpSpPr>
            <a:xfrm>
              <a:off x="475311" y="5444515"/>
              <a:ext cx="654410" cy="760721"/>
              <a:chOff x="5686213" y="4717020"/>
              <a:chExt cx="654410" cy="760721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FBA95153-59EF-40E3-8B09-83481DBC007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40122BDB-F6B9-47B5-9D04-A3F8EE5BD05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4410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0" name="文字方塊 159">
                    <a:extLst>
                      <a:ext uri="{FF2B5EF4-FFF2-40B4-BE49-F238E27FC236}">
                        <a16:creationId xmlns:a16="http://schemas.microsoft.com/office/drawing/2014/main" id="{40122BDB-F6B9-47B5-9D04-A3F8EE5BD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4410" cy="7607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060E5E6B-AAAB-4DD3-B8F3-C3299D5B3B1E}"/>
                </a:ext>
              </a:extLst>
            </p:cNvPr>
            <p:cNvGrpSpPr/>
            <p:nvPr/>
          </p:nvGrpSpPr>
          <p:grpSpPr>
            <a:xfrm>
              <a:off x="475647" y="5872741"/>
              <a:ext cx="581121" cy="430683"/>
              <a:chOff x="5686213" y="4717020"/>
              <a:chExt cx="581121" cy="430683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85A831E-046E-47FF-AC23-F41BA4622882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5C6F90F-14C4-4446-8BE1-8586CA34823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5C6F90F-14C4-4446-8BE1-8586CA3482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1121" cy="3910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208" r="-2083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CDFD164F-024F-416E-A7C6-EF1D45DA933B}"/>
                </a:ext>
              </a:extLst>
            </p:cNvPr>
            <p:cNvGrpSpPr/>
            <p:nvPr/>
          </p:nvGrpSpPr>
          <p:grpSpPr>
            <a:xfrm>
              <a:off x="1039341" y="4595812"/>
              <a:ext cx="668388" cy="760721"/>
              <a:chOff x="5686213" y="4717020"/>
              <a:chExt cx="668388" cy="760721"/>
            </a:xfrm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61EA7E62-0281-4CAD-ABFA-0037611F1FF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id="{DB137D40-EAE2-435B-9E5E-84B7F12006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7" name="文字方塊 236">
                    <a:extLst>
                      <a:ext uri="{FF2B5EF4-FFF2-40B4-BE49-F238E27FC236}">
                        <a16:creationId xmlns:a16="http://schemas.microsoft.com/office/drawing/2014/main" id="{DB137D40-EAE2-435B-9E5E-84B7F12006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群組 237">
              <a:extLst>
                <a:ext uri="{FF2B5EF4-FFF2-40B4-BE49-F238E27FC236}">
                  <a16:creationId xmlns:a16="http://schemas.microsoft.com/office/drawing/2014/main" id="{8039AA28-5DEE-4CF1-8C1C-F7BCDD566584}"/>
                </a:ext>
              </a:extLst>
            </p:cNvPr>
            <p:cNvGrpSpPr/>
            <p:nvPr/>
          </p:nvGrpSpPr>
          <p:grpSpPr>
            <a:xfrm>
              <a:off x="1048050" y="5026495"/>
              <a:ext cx="668388" cy="760721"/>
              <a:chOff x="5686213" y="4717020"/>
              <a:chExt cx="668388" cy="760721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BF033ED-792E-4B96-A539-AF5582084D35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id="{8EF0805A-8672-4076-B392-4C3AC1DCB9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0" name="文字方塊 239">
                    <a:extLst>
                      <a:ext uri="{FF2B5EF4-FFF2-40B4-BE49-F238E27FC236}">
                        <a16:creationId xmlns:a16="http://schemas.microsoft.com/office/drawing/2014/main" id="{8EF0805A-8672-4076-B392-4C3AC1DCB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8388" cy="7607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1" name="群組 240">
              <a:extLst>
                <a:ext uri="{FF2B5EF4-FFF2-40B4-BE49-F238E27FC236}">
                  <a16:creationId xmlns:a16="http://schemas.microsoft.com/office/drawing/2014/main" id="{D8F34E27-D673-42F2-A8AA-07E6B7C55352}"/>
                </a:ext>
              </a:extLst>
            </p:cNvPr>
            <p:cNvGrpSpPr/>
            <p:nvPr/>
          </p:nvGrpSpPr>
          <p:grpSpPr>
            <a:xfrm>
              <a:off x="1048418" y="5459409"/>
              <a:ext cx="659604" cy="760721"/>
              <a:chOff x="5686213" y="4717020"/>
              <a:chExt cx="659604" cy="760721"/>
            </a:xfrm>
          </p:grpSpPr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A67FC78-46F4-4F35-B372-D04272BDF7F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id="{52AC2A06-C7E5-45A5-8AC3-E1B58AD539B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3" name="文字方塊 242">
                    <a:extLst>
                      <a:ext uri="{FF2B5EF4-FFF2-40B4-BE49-F238E27FC236}">
                        <a16:creationId xmlns:a16="http://schemas.microsoft.com/office/drawing/2014/main" id="{52AC2A06-C7E5-45A5-8AC3-E1B58AD539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4" name="群組 243">
              <a:extLst>
                <a:ext uri="{FF2B5EF4-FFF2-40B4-BE49-F238E27FC236}">
                  <a16:creationId xmlns:a16="http://schemas.microsoft.com/office/drawing/2014/main" id="{DD0634A3-7525-4F71-983E-437A8BBF1EA1}"/>
                </a:ext>
              </a:extLst>
            </p:cNvPr>
            <p:cNvGrpSpPr/>
            <p:nvPr/>
          </p:nvGrpSpPr>
          <p:grpSpPr>
            <a:xfrm>
              <a:off x="1048754" y="5887635"/>
              <a:ext cx="588238" cy="430683"/>
              <a:chOff x="5686213" y="4717020"/>
              <a:chExt cx="588238" cy="430683"/>
            </a:xfrm>
          </p:grpSpPr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EB6B1E9A-61F3-486E-AD5B-996C6CB5C609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02FB1420-93E7-4A6D-884F-5AEA4B0E49E2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6" name="文字方塊 245">
                    <a:extLst>
                      <a:ext uri="{FF2B5EF4-FFF2-40B4-BE49-F238E27FC236}">
                        <a16:creationId xmlns:a16="http://schemas.microsoft.com/office/drawing/2014/main" id="{02FB1420-93E7-4A6D-884F-5AEA4B0E49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155" r="-2062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EAEE745D-5573-4FBA-B108-87B003CD74F5}"/>
                </a:ext>
              </a:extLst>
            </p:cNvPr>
            <p:cNvGrpSpPr/>
            <p:nvPr/>
          </p:nvGrpSpPr>
          <p:grpSpPr>
            <a:xfrm>
              <a:off x="1615321" y="4580918"/>
              <a:ext cx="661207" cy="760721"/>
              <a:chOff x="5686213" y="4717020"/>
              <a:chExt cx="661207" cy="760721"/>
            </a:xfrm>
          </p:grpSpPr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3818499E-988F-4DB5-BD9E-63485AF4A87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id="{D713CCF5-FA5F-4FDB-AA93-B6D6B5D0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1207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49" name="文字方塊 248">
                    <a:extLst>
                      <a:ext uri="{FF2B5EF4-FFF2-40B4-BE49-F238E27FC236}">
                        <a16:creationId xmlns:a16="http://schemas.microsoft.com/office/drawing/2014/main" id="{D713CCF5-FA5F-4FDB-AA93-B6D6B5D0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1207" cy="7607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id="{9DB17C74-4490-4CBA-9399-76EE2B8DC4F0}"/>
                </a:ext>
              </a:extLst>
            </p:cNvPr>
            <p:cNvGrpSpPr/>
            <p:nvPr/>
          </p:nvGrpSpPr>
          <p:grpSpPr>
            <a:xfrm>
              <a:off x="1624030" y="5011601"/>
              <a:ext cx="659604" cy="760721"/>
              <a:chOff x="5686213" y="4717020"/>
              <a:chExt cx="659604" cy="760721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9E8BCCA-4FB8-467C-93A5-1AFF76A17698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6DEF488E-CAA9-4403-BC12-BAD97133B5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2" name="文字方塊 251">
                    <a:extLst>
                      <a:ext uri="{FF2B5EF4-FFF2-40B4-BE49-F238E27FC236}">
                        <a16:creationId xmlns:a16="http://schemas.microsoft.com/office/drawing/2014/main" id="{6DEF488E-CAA9-4403-BC12-BAD97133B5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3" name="群組 252">
              <a:extLst>
                <a:ext uri="{FF2B5EF4-FFF2-40B4-BE49-F238E27FC236}">
                  <a16:creationId xmlns:a16="http://schemas.microsoft.com/office/drawing/2014/main" id="{9E21C340-BDE2-4281-B900-F23AD3FDB328}"/>
                </a:ext>
              </a:extLst>
            </p:cNvPr>
            <p:cNvGrpSpPr/>
            <p:nvPr/>
          </p:nvGrpSpPr>
          <p:grpSpPr>
            <a:xfrm>
              <a:off x="1624398" y="5444515"/>
              <a:ext cx="659604" cy="760721"/>
              <a:chOff x="5686213" y="4717020"/>
              <a:chExt cx="659604" cy="760721"/>
            </a:xfrm>
          </p:grpSpPr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80BC501F-08EB-4B02-81D0-43E342101CB1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id="{CE4C18D9-3D39-4B29-A2A7-A1654B969BCF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5" name="文字方塊 254">
                    <a:extLst>
                      <a:ext uri="{FF2B5EF4-FFF2-40B4-BE49-F238E27FC236}">
                        <a16:creationId xmlns:a16="http://schemas.microsoft.com/office/drawing/2014/main" id="{CE4C18D9-3D39-4B29-A2A7-A1654B969B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群組 255">
              <a:extLst>
                <a:ext uri="{FF2B5EF4-FFF2-40B4-BE49-F238E27FC236}">
                  <a16:creationId xmlns:a16="http://schemas.microsoft.com/office/drawing/2014/main" id="{910E6FBF-9B1A-4AA3-8DD1-E5EF48521B28}"/>
                </a:ext>
              </a:extLst>
            </p:cNvPr>
            <p:cNvGrpSpPr/>
            <p:nvPr/>
          </p:nvGrpSpPr>
          <p:grpSpPr>
            <a:xfrm>
              <a:off x="1624734" y="5872741"/>
              <a:ext cx="588238" cy="430683"/>
              <a:chOff x="5686213" y="4717020"/>
              <a:chExt cx="588238" cy="430683"/>
            </a:xfrm>
          </p:grpSpPr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93C25138-6D3E-4BA6-B8C0-A83D5B80BF8F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id="{B789F83D-5AFB-45E3-9DC0-BF0F5B9B8755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8" name="文字方塊 257">
                    <a:extLst>
                      <a:ext uri="{FF2B5EF4-FFF2-40B4-BE49-F238E27FC236}">
                        <a16:creationId xmlns:a16="http://schemas.microsoft.com/office/drawing/2014/main" id="{B789F83D-5AFB-45E3-9DC0-BF0F5B9B8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8238" cy="39138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250" r="-3125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9" name="群組 258">
              <a:extLst>
                <a:ext uri="{FF2B5EF4-FFF2-40B4-BE49-F238E27FC236}">
                  <a16:creationId xmlns:a16="http://schemas.microsoft.com/office/drawing/2014/main" id="{D0CF098E-3EB3-410A-BE83-E8E8CC5C85A7}"/>
                </a:ext>
              </a:extLst>
            </p:cNvPr>
            <p:cNvGrpSpPr/>
            <p:nvPr/>
          </p:nvGrpSpPr>
          <p:grpSpPr>
            <a:xfrm>
              <a:off x="2172114" y="4607029"/>
              <a:ext cx="661207" cy="760336"/>
              <a:chOff x="5686213" y="4717020"/>
              <a:chExt cx="661207" cy="760336"/>
            </a:xfrm>
          </p:grpSpPr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8629CDF7-A88D-4BFD-BFB9-C4CF9D67C9A0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id="{1F2F56B0-3967-49BA-9691-48C88853C87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61207" cy="7603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21" name="文字方塊 320">
                    <a:extLst>
                      <a:ext uri="{FF2B5EF4-FFF2-40B4-BE49-F238E27FC236}">
                        <a16:creationId xmlns:a16="http://schemas.microsoft.com/office/drawing/2014/main" id="{1F2F56B0-3967-49BA-9691-48C88853C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61207" cy="76033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2" name="群組 321">
              <a:extLst>
                <a:ext uri="{FF2B5EF4-FFF2-40B4-BE49-F238E27FC236}">
                  <a16:creationId xmlns:a16="http://schemas.microsoft.com/office/drawing/2014/main" id="{17AA957C-AAA5-41FE-957D-281C953C5516}"/>
                </a:ext>
              </a:extLst>
            </p:cNvPr>
            <p:cNvGrpSpPr/>
            <p:nvPr/>
          </p:nvGrpSpPr>
          <p:grpSpPr>
            <a:xfrm>
              <a:off x="2180823" y="5037712"/>
              <a:ext cx="659604" cy="760721"/>
              <a:chOff x="5686213" y="4717020"/>
              <a:chExt cx="659604" cy="760721"/>
            </a:xfrm>
          </p:grpSpPr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DA896FAB-9358-4C9D-AA39-45215E146D73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FFAC2BA7-9ADA-4912-BFB4-BACA86412A5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4,2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6" name="文字方塊 335">
                    <a:extLst>
                      <a:ext uri="{FF2B5EF4-FFF2-40B4-BE49-F238E27FC236}">
                        <a16:creationId xmlns:a16="http://schemas.microsoft.com/office/drawing/2014/main" id="{FFAC2BA7-9ADA-4912-BFB4-BACA86412A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7" name="群組 336">
              <a:extLst>
                <a:ext uri="{FF2B5EF4-FFF2-40B4-BE49-F238E27FC236}">
                  <a16:creationId xmlns:a16="http://schemas.microsoft.com/office/drawing/2014/main" id="{AAF1C80D-03E1-44AA-B68F-FFC1CA85C95A}"/>
                </a:ext>
              </a:extLst>
            </p:cNvPr>
            <p:cNvGrpSpPr/>
            <p:nvPr/>
          </p:nvGrpSpPr>
          <p:grpSpPr>
            <a:xfrm>
              <a:off x="2181191" y="5470626"/>
              <a:ext cx="659604" cy="760721"/>
              <a:chOff x="5686213" y="4717020"/>
              <a:chExt cx="659604" cy="760721"/>
            </a:xfrm>
          </p:grpSpPr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54C5D0B4-FEDA-4698-9E4F-A315193A4DFA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D353B80A-5754-4544-A514-D460225E6F83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4,3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  <a:p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9" name="文字方塊 338">
                    <a:extLst>
                      <a:ext uri="{FF2B5EF4-FFF2-40B4-BE49-F238E27FC236}">
                        <a16:creationId xmlns:a16="http://schemas.microsoft.com/office/drawing/2014/main" id="{D353B80A-5754-4544-A514-D460225E6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659604" cy="7607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0" name="群組 339">
              <a:extLst>
                <a:ext uri="{FF2B5EF4-FFF2-40B4-BE49-F238E27FC236}">
                  <a16:creationId xmlns:a16="http://schemas.microsoft.com/office/drawing/2014/main" id="{43C99D9A-C818-47CC-B9B3-993A5DCABE93}"/>
                </a:ext>
              </a:extLst>
            </p:cNvPr>
            <p:cNvGrpSpPr/>
            <p:nvPr/>
          </p:nvGrpSpPr>
          <p:grpSpPr>
            <a:xfrm>
              <a:off x="2181527" y="5898852"/>
              <a:ext cx="588238" cy="430683"/>
              <a:chOff x="5686213" y="4717020"/>
              <a:chExt cx="588238" cy="430683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99A3EE1D-261D-436B-9221-918ED49F7AB4}"/>
                  </a:ext>
                </a:extLst>
              </p:cNvPr>
              <p:cNvSpPr/>
              <p:nvPr/>
            </p:nvSpPr>
            <p:spPr>
              <a:xfrm>
                <a:off x="5718207" y="4762148"/>
                <a:ext cx="462054" cy="3855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id="{CB377CF5-D0D4-4837-9599-A6E2160CDB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213" y="4717020"/>
                    <a:ext cx="588238" cy="39062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42" name="文字方塊 341">
                    <a:extLst>
                      <a:ext uri="{FF2B5EF4-FFF2-40B4-BE49-F238E27FC236}">
                        <a16:creationId xmlns:a16="http://schemas.microsoft.com/office/drawing/2014/main" id="{CB377CF5-D0D4-4837-9599-A6E2160CDB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213" y="4717020"/>
                    <a:ext cx="588238" cy="3906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155" r="-2062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8A57BA2-4899-45E4-AA78-0CACE71829E8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/>
              <p:nvPr/>
            </p:nvSpPr>
            <p:spPr>
              <a:xfrm>
                <a:off x="3050127" y="383340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C498D48F-F1E5-4DAC-81C0-0A670AAA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7"/>
                <a:ext cx="71516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6C03518B-CB82-49F1-A27C-7FC4A67D7D07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/>
              <p:nvPr/>
            </p:nvSpPr>
            <p:spPr>
              <a:xfrm>
                <a:off x="2488023" y="384368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0" name="文字方塊 129">
                <a:extLst>
                  <a:ext uri="{FF2B5EF4-FFF2-40B4-BE49-F238E27FC236}">
                    <a16:creationId xmlns:a16="http://schemas.microsoft.com/office/drawing/2014/main" id="{28D59FBD-E3BC-42FB-A29A-38A872CCC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1"/>
                <a:ext cx="715161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矩形 130">
            <a:extLst>
              <a:ext uri="{FF2B5EF4-FFF2-40B4-BE49-F238E27FC236}">
                <a16:creationId xmlns:a16="http://schemas.microsoft.com/office/drawing/2014/main" id="{4F25357E-792D-4107-A691-AABF0BF91A1E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/>
              <p:nvPr/>
            </p:nvSpPr>
            <p:spPr>
              <a:xfrm>
                <a:off x="1925920" y="384368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8D39E76D-0585-45E3-B93E-D046035D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1"/>
                <a:ext cx="715161" cy="461665"/>
              </a:xfrm>
              <a:prstGeom prst="rect">
                <a:avLst/>
              </a:prstGeom>
              <a:blipFill>
                <a:blip r:embed="rId2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2D8F76F1-503F-48F4-B124-31EB9777CBCC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/>
              <p:nvPr/>
            </p:nvSpPr>
            <p:spPr>
              <a:xfrm>
                <a:off x="5326339" y="3816477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581900A0-2A24-44E5-928C-8753BAD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7"/>
                <a:ext cx="715161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489558E0-D7DE-49E8-92AF-3E284976B230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/>
              <p:nvPr/>
            </p:nvSpPr>
            <p:spPr>
              <a:xfrm>
                <a:off x="4764235" y="382675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AA66187E-270D-425E-BB8C-6B5503A0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1"/>
                <a:ext cx="715161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24FEE5EC-40B3-4BDE-ABD0-508D8973FDB2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/>
              <p:nvPr/>
            </p:nvSpPr>
            <p:spPr>
              <a:xfrm>
                <a:off x="4202132" y="382675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1" name="文字方塊 170">
                <a:extLst>
                  <a:ext uri="{FF2B5EF4-FFF2-40B4-BE49-F238E27FC236}">
                    <a16:creationId xmlns:a16="http://schemas.microsoft.com/office/drawing/2014/main" id="{51EF13B0-E442-4CBF-A736-BFBAC9E30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1"/>
                <a:ext cx="715161" cy="461665"/>
              </a:xfrm>
              <a:prstGeom prst="rect">
                <a:avLst/>
              </a:prstGeom>
              <a:blipFill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6B9C4549-506D-4921-8C01-87F39CE9C1A7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/>
              <p:nvPr/>
            </p:nvSpPr>
            <p:spPr>
              <a:xfrm>
                <a:off x="7570455" y="3827071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E829B031-8443-4252-B42B-569360A05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1"/>
                <a:ext cx="715161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5C613E91-2B51-4A93-A171-8D3FA276ACEB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/>
              <p:nvPr/>
            </p:nvSpPr>
            <p:spPr>
              <a:xfrm>
                <a:off x="7008351" y="383734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76E32E36-88F8-4442-8DDC-0D4DD4B9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5"/>
                <a:ext cx="715161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矩形 175">
            <a:extLst>
              <a:ext uri="{FF2B5EF4-FFF2-40B4-BE49-F238E27FC236}">
                <a16:creationId xmlns:a16="http://schemas.microsoft.com/office/drawing/2014/main" id="{14772534-C991-406B-8C00-EDADD56F964B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/>
              <p:nvPr/>
            </p:nvSpPr>
            <p:spPr>
              <a:xfrm>
                <a:off x="6446248" y="3837345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7" name="文字方塊 176">
                <a:extLst>
                  <a:ext uri="{FF2B5EF4-FFF2-40B4-BE49-F238E27FC236}">
                    <a16:creationId xmlns:a16="http://schemas.microsoft.com/office/drawing/2014/main" id="{E788EF0A-3F1E-427F-9867-EFFC0DA54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5"/>
                <a:ext cx="715161" cy="461665"/>
              </a:xfrm>
              <a:prstGeom prst="rect">
                <a:avLst/>
              </a:prstGeom>
              <a:blipFill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>
            <a:extLst>
              <a:ext uri="{FF2B5EF4-FFF2-40B4-BE49-F238E27FC236}">
                <a16:creationId xmlns:a16="http://schemas.microsoft.com/office/drawing/2014/main" id="{F0545D61-D960-464A-8BBA-9362F7791528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9" name="文字方塊 178">
                <a:extLst>
                  <a:ext uri="{FF2B5EF4-FFF2-40B4-BE49-F238E27FC236}">
                    <a16:creationId xmlns:a16="http://schemas.microsoft.com/office/drawing/2014/main" id="{573E02FE-EDF7-46DE-BAA5-3B47291A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>
            <a:extLst>
              <a:ext uri="{FF2B5EF4-FFF2-40B4-BE49-F238E27FC236}">
                <a16:creationId xmlns:a16="http://schemas.microsoft.com/office/drawing/2014/main" id="{8FC5FE51-5BCF-4ABF-87BC-EB77C3B0798F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53E09230-8F52-4028-BEFC-CAA77CB73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矩形 181">
            <a:extLst>
              <a:ext uri="{FF2B5EF4-FFF2-40B4-BE49-F238E27FC236}">
                <a16:creationId xmlns:a16="http://schemas.microsoft.com/office/drawing/2014/main" id="{AE66A1AB-0C9F-41F2-8BE8-E6E2BCD01351}"/>
              </a:ext>
            </a:extLst>
          </p:cNvPr>
          <p:cNvSpPr/>
          <p:nvPr/>
        </p:nvSpPr>
        <p:spPr>
          <a:xfrm>
            <a:off x="8880436" y="380311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/>
              <p:nvPr/>
            </p:nvSpPr>
            <p:spPr>
              <a:xfrm>
                <a:off x="8698952" y="3850933"/>
                <a:ext cx="715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3BFA6C9D-B465-4999-B04D-2DF6594A1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952" y="3850933"/>
                <a:ext cx="715161" cy="461665"/>
              </a:xfrm>
              <a:prstGeom prst="rect">
                <a:avLst/>
              </a:prstGeom>
              <a:blipFill>
                <a:blip r:embed="rId30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/>
              <p:nvPr/>
            </p:nvSpPr>
            <p:spPr>
              <a:xfrm>
                <a:off x="8155336" y="6314497"/>
                <a:ext cx="334322" cy="445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8" name="文字方塊 307">
                <a:extLst>
                  <a:ext uri="{FF2B5EF4-FFF2-40B4-BE49-F238E27FC236}">
                    <a16:creationId xmlns:a16="http://schemas.microsoft.com/office/drawing/2014/main" id="{DD4A658E-556A-43EF-BC39-EC0558B4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336" y="6314497"/>
                <a:ext cx="334322" cy="44544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" name="矩形 308">
            <a:extLst>
              <a:ext uri="{FF2B5EF4-FFF2-40B4-BE49-F238E27FC236}">
                <a16:creationId xmlns:a16="http://schemas.microsoft.com/office/drawing/2014/main" id="{201DF851-2271-4BE2-B6BF-1FD09959F419}"/>
              </a:ext>
            </a:extLst>
          </p:cNvPr>
          <p:cNvSpPr/>
          <p:nvPr/>
        </p:nvSpPr>
        <p:spPr>
          <a:xfrm>
            <a:off x="5531399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91B5A42E-257A-4DB7-BF29-BA30E0369FB1}"/>
              </a:ext>
            </a:extLst>
          </p:cNvPr>
          <p:cNvSpPr/>
          <p:nvPr/>
        </p:nvSpPr>
        <p:spPr>
          <a:xfrm>
            <a:off x="5875221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8E58AAF4-F0B2-454D-9215-2815C6C79434}"/>
              </a:ext>
            </a:extLst>
          </p:cNvPr>
          <p:cNvSpPr/>
          <p:nvPr/>
        </p:nvSpPr>
        <p:spPr>
          <a:xfrm>
            <a:off x="6219043" y="5154098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B10B4533-4002-4B88-A021-FD68F94AF12B}"/>
              </a:ext>
            </a:extLst>
          </p:cNvPr>
          <p:cNvSpPr/>
          <p:nvPr/>
        </p:nvSpPr>
        <p:spPr>
          <a:xfrm>
            <a:off x="6562864" y="5160970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313" name="群組 312">
            <a:extLst>
              <a:ext uri="{FF2B5EF4-FFF2-40B4-BE49-F238E27FC236}">
                <a16:creationId xmlns:a16="http://schemas.microsoft.com/office/drawing/2014/main" id="{408B7C92-52DC-4F67-B432-2E07E44A565C}"/>
              </a:ext>
            </a:extLst>
          </p:cNvPr>
          <p:cNvGrpSpPr/>
          <p:nvPr/>
        </p:nvGrpSpPr>
        <p:grpSpPr>
          <a:xfrm>
            <a:off x="5352631" y="5179050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id="{D3F9CBCF-FB78-4D49-92F0-7E48F37D4704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4" name="文字方塊 313">
                  <a:extLst>
                    <a:ext uri="{FF2B5EF4-FFF2-40B4-BE49-F238E27FC236}">
                      <a16:creationId xmlns:a16="http://schemas.microsoft.com/office/drawing/2014/main" id="{D3F9CBCF-FB78-4D49-92F0-7E48F37D4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id="{D7BE0FB5-D086-47CF-A703-DD9C56870749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5" name="文字方塊 314">
                  <a:extLst>
                    <a:ext uri="{FF2B5EF4-FFF2-40B4-BE49-F238E27FC236}">
                      <a16:creationId xmlns:a16="http://schemas.microsoft.com/office/drawing/2014/main" id="{D7BE0FB5-D086-47CF-A703-DD9C56870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id="{FFC7E0AC-9155-45D3-949E-F2F2BE847597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6" name="文字方塊 315">
                  <a:extLst>
                    <a:ext uri="{FF2B5EF4-FFF2-40B4-BE49-F238E27FC236}">
                      <a16:creationId xmlns:a16="http://schemas.microsoft.com/office/drawing/2014/main" id="{FFC7E0AC-9155-45D3-949E-F2F2BE847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id="{6EB20791-FED8-4C54-B70A-463F1B94D0CF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17" name="文字方塊 316">
                  <a:extLst>
                    <a:ext uri="{FF2B5EF4-FFF2-40B4-BE49-F238E27FC236}">
                      <a16:creationId xmlns:a16="http://schemas.microsoft.com/office/drawing/2014/main" id="{6EB20791-FED8-4C54-B70A-463F1B94D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98B409DD-7AAC-48B8-96F6-4B3BDD53CE37}"/>
                  </a:ext>
                </a:extLst>
              </p:cNvPr>
              <p:cNvSpPr txBox="1"/>
              <p:nvPr/>
            </p:nvSpPr>
            <p:spPr>
              <a:xfrm>
                <a:off x="6015198" y="5666839"/>
                <a:ext cx="333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98B409DD-7AAC-48B8-96F6-4B3BDD53C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98" y="5666839"/>
                <a:ext cx="333616" cy="43088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文字方塊 318">
            <a:extLst>
              <a:ext uri="{FF2B5EF4-FFF2-40B4-BE49-F238E27FC236}">
                <a16:creationId xmlns:a16="http://schemas.microsoft.com/office/drawing/2014/main" id="{E699788A-BB0F-4FA2-83BF-A46A8BBB4CE8}"/>
              </a:ext>
            </a:extLst>
          </p:cNvPr>
          <p:cNvSpPr txBox="1"/>
          <p:nvPr/>
        </p:nvSpPr>
        <p:spPr>
          <a:xfrm>
            <a:off x="4747578" y="515614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B52F776-400B-4394-AB5C-46DF7A47DF45}"/>
              </a:ext>
            </a:extLst>
          </p:cNvPr>
          <p:cNvSpPr/>
          <p:nvPr/>
        </p:nvSpPr>
        <p:spPr>
          <a:xfrm>
            <a:off x="3043001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68332117-C910-4E42-AD80-A5E43BEB9AE3}"/>
                  </a:ext>
                </a:extLst>
              </p:cNvPr>
              <p:cNvSpPr txBox="1"/>
              <p:nvPr/>
            </p:nvSpPr>
            <p:spPr>
              <a:xfrm>
                <a:off x="2875554" y="515666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68332117-C910-4E42-AD80-A5E43BEB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554" y="5156666"/>
                <a:ext cx="715161" cy="47000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矩形 325">
            <a:extLst>
              <a:ext uri="{FF2B5EF4-FFF2-40B4-BE49-F238E27FC236}">
                <a16:creationId xmlns:a16="http://schemas.microsoft.com/office/drawing/2014/main" id="{69CFDCA4-157C-44A1-A247-657B82A33BF6}"/>
              </a:ext>
            </a:extLst>
          </p:cNvPr>
          <p:cNvSpPr/>
          <p:nvPr/>
        </p:nvSpPr>
        <p:spPr>
          <a:xfrm>
            <a:off x="3386823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15451640-4E06-4FD8-9EAC-D1FDD9225834}"/>
                  </a:ext>
                </a:extLst>
              </p:cNvPr>
              <p:cNvSpPr txBox="1"/>
              <p:nvPr/>
            </p:nvSpPr>
            <p:spPr>
              <a:xfrm>
                <a:off x="3205339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7" name="文字方塊 326">
                <a:extLst>
                  <a:ext uri="{FF2B5EF4-FFF2-40B4-BE49-F238E27FC236}">
                    <a16:creationId xmlns:a16="http://schemas.microsoft.com/office/drawing/2014/main" id="{15451640-4E06-4FD8-9EAC-D1FDD922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39" y="5156667"/>
                <a:ext cx="715161" cy="47000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矩形 327">
            <a:extLst>
              <a:ext uri="{FF2B5EF4-FFF2-40B4-BE49-F238E27FC236}">
                <a16:creationId xmlns:a16="http://schemas.microsoft.com/office/drawing/2014/main" id="{A17FF875-22C7-4A98-BD9C-870C46F9B19B}"/>
              </a:ext>
            </a:extLst>
          </p:cNvPr>
          <p:cNvSpPr/>
          <p:nvPr/>
        </p:nvSpPr>
        <p:spPr>
          <a:xfrm>
            <a:off x="3730645" y="5116489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id="{BB698733-6344-4A1F-AD3D-784EC015BBDE}"/>
                  </a:ext>
                </a:extLst>
              </p:cNvPr>
              <p:cNvSpPr txBox="1"/>
              <p:nvPr/>
            </p:nvSpPr>
            <p:spPr>
              <a:xfrm>
                <a:off x="3549161" y="515666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29" name="文字方塊 328">
                <a:extLst>
                  <a:ext uri="{FF2B5EF4-FFF2-40B4-BE49-F238E27FC236}">
                    <a16:creationId xmlns:a16="http://schemas.microsoft.com/office/drawing/2014/main" id="{BB698733-6344-4A1F-AD3D-784EC015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61" y="5156667"/>
                <a:ext cx="715161" cy="47000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矩形 329">
            <a:extLst>
              <a:ext uri="{FF2B5EF4-FFF2-40B4-BE49-F238E27FC236}">
                <a16:creationId xmlns:a16="http://schemas.microsoft.com/office/drawing/2014/main" id="{4E221C14-2465-472E-B4D6-6CAECD037D06}"/>
              </a:ext>
            </a:extLst>
          </p:cNvPr>
          <p:cNvSpPr/>
          <p:nvPr/>
        </p:nvSpPr>
        <p:spPr>
          <a:xfrm>
            <a:off x="4074466" y="5123361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649FC996-0FFE-4D6E-A980-01EC0C76260D}"/>
                  </a:ext>
                </a:extLst>
              </p:cNvPr>
              <p:cNvSpPr txBox="1"/>
              <p:nvPr/>
            </p:nvSpPr>
            <p:spPr>
              <a:xfrm>
                <a:off x="3892982" y="5163540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649FC996-0FFE-4D6E-A980-01EC0C762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982" y="5163540"/>
                <a:ext cx="715161" cy="46897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id="{D0D6004E-4F8A-47C5-877E-8732D9C821BA}"/>
                  </a:ext>
                </a:extLst>
              </p:cNvPr>
              <p:cNvSpPr txBox="1"/>
              <p:nvPr/>
            </p:nvSpPr>
            <p:spPr>
              <a:xfrm>
                <a:off x="3540501" y="5691540"/>
                <a:ext cx="331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32" name="文字方塊 331">
                <a:extLst>
                  <a:ext uri="{FF2B5EF4-FFF2-40B4-BE49-F238E27FC236}">
                    <a16:creationId xmlns:a16="http://schemas.microsoft.com/office/drawing/2014/main" id="{D0D6004E-4F8A-47C5-877E-8732D9C8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01" y="5691540"/>
                <a:ext cx="331821" cy="43088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FCEE31E-1B7D-4CD7-B6CB-BD43A4708D1B}"/>
              </a:ext>
            </a:extLst>
          </p:cNvPr>
          <p:cNvSpPr/>
          <p:nvPr/>
        </p:nvSpPr>
        <p:spPr>
          <a:xfrm>
            <a:off x="7128637" y="4534323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F7217479-DE2E-492E-B52A-9552D944973A}"/>
              </a:ext>
            </a:extLst>
          </p:cNvPr>
          <p:cNvSpPr/>
          <p:nvPr/>
        </p:nvSpPr>
        <p:spPr>
          <a:xfrm>
            <a:off x="7721170" y="4554166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11874C3D-C7C8-447E-BA8E-0464995438AE}"/>
              </a:ext>
            </a:extLst>
          </p:cNvPr>
          <p:cNvSpPr/>
          <p:nvPr/>
        </p:nvSpPr>
        <p:spPr>
          <a:xfrm>
            <a:off x="8260470" y="4548276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EB244086-59A7-4A7A-8A16-2845852D85CA}"/>
              </a:ext>
            </a:extLst>
          </p:cNvPr>
          <p:cNvSpPr/>
          <p:nvPr/>
        </p:nvSpPr>
        <p:spPr>
          <a:xfrm>
            <a:off x="8857459" y="4563169"/>
            <a:ext cx="517119" cy="1677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B85E0777-0AC9-47F0-A04A-7BC761FA0703}"/>
              </a:ext>
            </a:extLst>
          </p:cNvPr>
          <p:cNvCxnSpPr>
            <a:cxnSpLocks/>
            <a:endCxn id="188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9025A586-E0F1-4292-9ECB-ABAEB808DD6E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AF1D76F7-BA9D-4FB2-B4F5-A10483762025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48AC380B-8DEA-4272-8EBF-4D7F1FBD65C7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橢圓 187">
            <a:extLst>
              <a:ext uri="{FF2B5EF4-FFF2-40B4-BE49-F238E27FC236}">
                <a16:creationId xmlns:a16="http://schemas.microsoft.com/office/drawing/2014/main" id="{2FD9EA37-7D1B-4B23-9739-4FA6380F0B40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>
            <a:extLst>
              <a:ext uri="{FF2B5EF4-FFF2-40B4-BE49-F238E27FC236}">
                <a16:creationId xmlns:a16="http://schemas.microsoft.com/office/drawing/2014/main" id="{531116E2-BEFE-4F79-8646-C42BA529E86C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>
            <a:extLst>
              <a:ext uri="{FF2B5EF4-FFF2-40B4-BE49-F238E27FC236}">
                <a16:creationId xmlns:a16="http://schemas.microsoft.com/office/drawing/2014/main" id="{40C00D57-023C-4492-860B-6694AF700C1D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>
            <a:extLst>
              <a:ext uri="{FF2B5EF4-FFF2-40B4-BE49-F238E27FC236}">
                <a16:creationId xmlns:a16="http://schemas.microsoft.com/office/drawing/2014/main" id="{E157ED22-1389-4540-B7E0-6E55ACB2B0D6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5861507E-781C-4798-9A5D-A20408CD90B7}"/>
              </a:ext>
            </a:extLst>
          </p:cNvPr>
          <p:cNvCxnSpPr>
            <a:cxnSpLocks/>
            <a:endCxn id="191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76A3C5C0-6460-4269-AA6F-F84206DD79B2}"/>
              </a:ext>
            </a:extLst>
          </p:cNvPr>
          <p:cNvCxnSpPr>
            <a:cxnSpLocks/>
            <a:endCxn id="190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217B8D01-1060-4796-A3CD-05BE73F0F641}"/>
              </a:ext>
            </a:extLst>
          </p:cNvPr>
          <p:cNvCxnSpPr>
            <a:cxnSpLocks/>
            <a:endCxn id="189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>
            <a:extLst>
              <a:ext uri="{FF2B5EF4-FFF2-40B4-BE49-F238E27FC236}">
                <a16:creationId xmlns:a16="http://schemas.microsoft.com/office/drawing/2014/main" id="{C71A90A7-0A57-47B1-ABF4-5E3F4BCE4336}"/>
              </a:ext>
            </a:extLst>
          </p:cNvPr>
          <p:cNvCxnSpPr>
            <a:cxnSpLocks/>
            <a:endCxn id="188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3F52CC18-C5EF-41D1-B0EE-68336E5FF1F1}"/>
              </a:ext>
            </a:extLst>
          </p:cNvPr>
          <p:cNvGrpSpPr/>
          <p:nvPr/>
        </p:nvGrpSpPr>
        <p:grpSpPr>
          <a:xfrm>
            <a:off x="2481449" y="1265687"/>
            <a:ext cx="715161" cy="605813"/>
            <a:chOff x="635402" y="1337615"/>
            <a:chExt cx="715161" cy="605813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5240FAD-0075-4B3B-9998-D7DE5B027889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54B27B47-F306-4BF9-89E2-26D416BD4769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02" name="文字方塊 201">
                  <a:extLst>
                    <a:ext uri="{FF2B5EF4-FFF2-40B4-BE49-F238E27FC236}">
                      <a16:creationId xmlns:a16="http://schemas.microsoft.com/office/drawing/2014/main" id="{54B27B47-F306-4BF9-89E2-26D416BD4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2DAB3AB0-C410-434D-A621-ED46EA7F4441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19478D25-3E56-4172-AC80-4AA5B462D410}"/>
              </a:ext>
            </a:extLst>
          </p:cNvPr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5D0AF97D-BE01-4E26-9BAB-8E1E4B6FF01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06243D3B-9C41-457C-9964-2D729EC6CEE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id="{C7194AB3-E26D-46C0-AF12-4236E71251E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CE737558-3502-4D6D-B086-3AE07B26AE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73D9E3F9-05BB-497E-8598-B48FD08E5A5F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EEDA3DA8-BE53-489F-86F3-BCB938B5DAF2}"/>
              </a:ext>
            </a:extLst>
          </p:cNvPr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FFA5F36-C9E4-4115-8AE0-529A3931398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7E4124ED-7CDF-45EC-AD8B-170C6622C0E4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0FB63B70-7B8D-4888-89AC-53E992965E8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D8A26729-25A1-4DEA-A579-C6B9470A56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E002954B-B86A-4255-9E34-0F6E2DE8AEA7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9F5BCABC-7321-4FCB-8E51-A2CAF60D383B}"/>
              </a:ext>
            </a:extLst>
          </p:cNvPr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9EBB4B72-D5DA-4AEB-B30E-10A511077E3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A919D4F0-D92F-44C9-832C-13E71501ED9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DB49B125-FE3D-442B-A5D5-757BF8E6431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B718654C-6292-461C-BE00-46FF51ADBC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9E80B29D-16A8-4148-B548-210A3450636D}"/>
              </a:ext>
            </a:extLst>
          </p:cNvPr>
          <p:cNvCxnSpPr>
            <a:cxnSpLocks/>
            <a:endCxn id="223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C831F713-A850-4619-ADE2-F2ECD0DB898E}"/>
              </a:ext>
            </a:extLst>
          </p:cNvPr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E37E453-7FFD-4F01-AD11-96EE1BF94BE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4" name="群組 223">
              <a:extLst>
                <a:ext uri="{FF2B5EF4-FFF2-40B4-BE49-F238E27FC236}">
                  <a16:creationId xmlns:a16="http://schemas.microsoft.com/office/drawing/2014/main" id="{259571F8-0AD0-4B72-8473-F8D0B13538A6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25" name="直線接點 224">
                <a:extLst>
                  <a:ext uri="{FF2B5EF4-FFF2-40B4-BE49-F238E27FC236}">
                    <a16:creationId xmlns:a16="http://schemas.microsoft.com/office/drawing/2014/main" id="{67CB6C5A-A810-489D-86D6-B3C0832EC6EF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接點 225">
                <a:extLst>
                  <a:ext uri="{FF2B5EF4-FFF2-40B4-BE49-F238E27FC236}">
                    <a16:creationId xmlns:a16="http://schemas.microsoft.com/office/drawing/2014/main" id="{D07CF1F5-DD14-4EDA-B522-453AAA4D18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72155922-D3DC-4A55-9A9F-D37542B8EE36}"/>
              </a:ext>
            </a:extLst>
          </p:cNvPr>
          <p:cNvCxnSpPr>
            <a:cxnSpLocks/>
          </p:cNvCxnSpPr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0244CEDF-CBE8-4B30-BF49-F302AD257E48}"/>
              </a:ext>
            </a:extLst>
          </p:cNvPr>
          <p:cNvCxnSpPr>
            <a:cxnSpLocks/>
          </p:cNvCxnSpPr>
          <p:nvPr/>
        </p:nvCxnSpPr>
        <p:spPr>
          <a:xfrm flipH="1" flipV="1">
            <a:off x="5640138" y="157604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F8A85035-CA30-4729-8083-0DBC70FF3C35}"/>
              </a:ext>
            </a:extLst>
          </p:cNvPr>
          <p:cNvCxnSpPr>
            <a:cxnSpLocks/>
          </p:cNvCxnSpPr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69B45978-819C-440D-B772-9A9B2855CB1C}"/>
              </a:ext>
            </a:extLst>
          </p:cNvPr>
          <p:cNvCxnSpPr>
            <a:cxnSpLocks/>
          </p:cNvCxnSpPr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2F4B6C33-8689-465F-B0CF-7EE4E3E7A271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B75D97ED-EAFA-426E-A793-1F5F98B665E2}"/>
              </a:ext>
            </a:extLst>
          </p:cNvPr>
          <p:cNvCxnSpPr>
            <a:cxnSpLocks/>
          </p:cNvCxnSpPr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A47D958F-11A7-45ED-832E-2B6456AD593F}"/>
              </a:ext>
            </a:extLst>
          </p:cNvPr>
          <p:cNvCxnSpPr>
            <a:cxnSpLocks/>
          </p:cNvCxnSpPr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B80F5D69-FF4A-47FB-A087-D76EF2D3A3DE}"/>
              </a:ext>
            </a:extLst>
          </p:cNvPr>
          <p:cNvCxnSpPr>
            <a:cxnSpLocks/>
          </p:cNvCxnSpPr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717CF022-74E8-44F9-AB83-1560D0A4AA94}"/>
              </a:ext>
            </a:extLst>
          </p:cNvPr>
          <p:cNvCxnSpPr>
            <a:cxnSpLocks/>
          </p:cNvCxnSpPr>
          <p:nvPr/>
        </p:nvCxnSpPr>
        <p:spPr>
          <a:xfrm flipH="1">
            <a:off x="3050126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804B52-D9E7-4A29-B589-657BF17F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73F44253-D20C-495A-9B81-AA9F88FAD861}"/>
                  </a:ext>
                </a:extLst>
              </p:cNvPr>
              <p:cNvSpPr txBox="1"/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0" name="文字方塊 259">
                <a:extLst>
                  <a:ext uri="{FF2B5EF4-FFF2-40B4-BE49-F238E27FC236}">
                    <a16:creationId xmlns:a16="http://schemas.microsoft.com/office/drawing/2014/main" id="{73F44253-D20C-495A-9B81-AA9F88FA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blipFill>
                <a:blip r:embed="rId53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32E9C9CE-24E4-4269-B63F-97D6955DD843}"/>
                  </a:ext>
                </a:extLst>
              </p:cNvPr>
              <p:cNvSpPr txBox="1"/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32E9C9CE-24E4-4269-B63F-97D6955D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blipFill>
                <a:blip r:embed="rId54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1B09D6CF-EFE9-49E0-B0C1-C038B0101E48}"/>
                  </a:ext>
                </a:extLst>
              </p:cNvPr>
              <p:cNvSpPr txBox="1"/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2" name="文字方塊 261">
                <a:extLst>
                  <a:ext uri="{FF2B5EF4-FFF2-40B4-BE49-F238E27FC236}">
                    <a16:creationId xmlns:a16="http://schemas.microsoft.com/office/drawing/2014/main" id="{1B09D6CF-EFE9-49E0-B0C1-C038B010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blipFill>
                <a:blip r:embed="rId55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D8077317-36EC-4461-AE6D-F182F603B7DC}"/>
                  </a:ext>
                </a:extLst>
              </p:cNvPr>
              <p:cNvSpPr txBox="1"/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D8077317-36EC-4461-AE6D-F182F603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blipFill>
                <a:blip r:embed="rId56"/>
                <a:stretch>
                  <a:fillRect l="-6316" r="-3158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310" grpId="0" animBg="1"/>
      <p:bldP spid="311" grpId="0" animBg="1"/>
      <p:bldP spid="312" grpId="0" animBg="1"/>
      <p:bldP spid="318" grpId="0"/>
      <p:bldP spid="324" grpId="0" animBg="1"/>
      <p:bldP spid="325" grpId="0"/>
      <p:bldP spid="326" grpId="0" animBg="1"/>
      <p:bldP spid="327" grpId="0"/>
      <p:bldP spid="328" grpId="0" animBg="1"/>
      <p:bldP spid="329" grpId="0"/>
      <p:bldP spid="330" grpId="0" animBg="1"/>
      <p:bldP spid="331" grpId="0"/>
      <p:bldP spid="332" grpId="0"/>
      <p:bldP spid="3" grpId="0" animBg="1"/>
      <p:bldP spid="3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889DA20-0DFE-4C6A-A325-4FAE473A3EBD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278" name="文字方塊 277">
            <a:extLst>
              <a:ext uri="{FF2B5EF4-FFF2-40B4-BE49-F238E27FC236}">
                <a16:creationId xmlns:a16="http://schemas.microsoft.com/office/drawing/2014/main" id="{A454DEC8-EA81-4EC4-A964-FBFA81E1DC69}"/>
              </a:ext>
            </a:extLst>
          </p:cNvPr>
          <p:cNvSpPr txBox="1"/>
          <p:nvPr/>
        </p:nvSpPr>
        <p:spPr>
          <a:xfrm>
            <a:off x="6655634" y="355019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79" name="群組 278">
            <a:extLst>
              <a:ext uri="{FF2B5EF4-FFF2-40B4-BE49-F238E27FC236}">
                <a16:creationId xmlns:a16="http://schemas.microsoft.com/office/drawing/2014/main" id="{A0AF9435-5DEC-47E3-9726-899FDBCA1B04}"/>
              </a:ext>
            </a:extLst>
          </p:cNvPr>
          <p:cNvGrpSpPr/>
          <p:nvPr/>
        </p:nvGrpSpPr>
        <p:grpSpPr>
          <a:xfrm>
            <a:off x="7096020" y="317542"/>
            <a:ext cx="641061" cy="510076"/>
            <a:chOff x="5091792" y="1543557"/>
            <a:chExt cx="641061" cy="510076"/>
          </a:xfrm>
        </p:grpSpPr>
        <p:sp>
          <p:nvSpPr>
            <p:cNvPr id="280" name="文字方塊 279">
              <a:extLst>
                <a:ext uri="{FF2B5EF4-FFF2-40B4-BE49-F238E27FC236}">
                  <a16:creationId xmlns:a16="http://schemas.microsoft.com/office/drawing/2014/main" id="{3B6CD58D-DC66-4A54-9D4E-5C0B35BF64EB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1" name="文字方塊 280">
                  <a:extLst>
                    <a:ext uri="{FF2B5EF4-FFF2-40B4-BE49-F238E27FC236}">
                      <a16:creationId xmlns:a16="http://schemas.microsoft.com/office/drawing/2014/main" id="{538881E1-231E-459B-96D5-677D94E6E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222" r="-2222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2" name="文字方塊 281">
            <a:extLst>
              <a:ext uri="{FF2B5EF4-FFF2-40B4-BE49-F238E27FC236}">
                <a16:creationId xmlns:a16="http://schemas.microsoft.com/office/drawing/2014/main" id="{40D43FF9-E35D-4563-B72D-28266682011E}"/>
              </a:ext>
            </a:extLst>
          </p:cNvPr>
          <p:cNvSpPr txBox="1"/>
          <p:nvPr/>
        </p:nvSpPr>
        <p:spPr>
          <a:xfrm>
            <a:off x="6655634" y="1063864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8C8561E2-AA8C-4BAC-B7D0-143D309D882C}"/>
              </a:ext>
            </a:extLst>
          </p:cNvPr>
          <p:cNvGrpSpPr/>
          <p:nvPr/>
        </p:nvGrpSpPr>
        <p:grpSpPr>
          <a:xfrm>
            <a:off x="7096020" y="1040908"/>
            <a:ext cx="642471" cy="516616"/>
            <a:chOff x="5091792" y="1543557"/>
            <a:chExt cx="642471" cy="516616"/>
          </a:xfrm>
        </p:grpSpPr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2CE22EAD-D2F6-4FCE-A3A9-1F4690BBCD2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5" name="文字方塊 284">
                  <a:extLst>
                    <a:ext uri="{FF2B5EF4-FFF2-40B4-BE49-F238E27FC236}">
                      <a16:creationId xmlns:a16="http://schemas.microsoft.com/office/drawing/2014/main" id="{ABE2B4CC-BD24-4C77-BAB5-AF6002331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blipFill>
                  <a:blip r:embed="rId4"/>
                  <a:stretch>
                    <a:fillRect l="-12222" t="-3279" r="-2222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71CDB789-2466-4EB8-8F51-21EFA14D3EC9}"/>
              </a:ext>
            </a:extLst>
          </p:cNvPr>
          <p:cNvSpPr txBox="1"/>
          <p:nvPr/>
        </p:nvSpPr>
        <p:spPr>
          <a:xfrm>
            <a:off x="6633542" y="175628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1FF8CBC-0429-4624-A856-400D4D147613}"/>
              </a:ext>
            </a:extLst>
          </p:cNvPr>
          <p:cNvGrpSpPr/>
          <p:nvPr/>
        </p:nvGrpSpPr>
        <p:grpSpPr>
          <a:xfrm>
            <a:off x="7096499" y="1700667"/>
            <a:ext cx="639241" cy="510076"/>
            <a:chOff x="5091792" y="1543557"/>
            <a:chExt cx="639241" cy="510076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286F0C4D-086B-4FC5-B679-5C67C258CC94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9" name="文字方塊 288">
                  <a:extLst>
                    <a:ext uri="{FF2B5EF4-FFF2-40B4-BE49-F238E27FC236}">
                      <a16:creationId xmlns:a16="http://schemas.microsoft.com/office/drawing/2014/main" id="{9371408D-78C5-454C-AD4F-72F77D932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236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B1CFA2-6B9D-42F6-B349-69F050B746C3}"/>
                  </a:ext>
                </a:extLst>
              </p:cNvPr>
              <p:cNvSpPr/>
              <p:nvPr/>
            </p:nvSpPr>
            <p:spPr>
              <a:xfrm>
                <a:off x="4849565" y="27458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0B1CFA2-6B9D-42F6-B349-69F050B74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65" y="274587"/>
                <a:ext cx="1713297" cy="612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E1B0C67-F351-4FE5-B0A8-69BF91E6121A}"/>
                  </a:ext>
                </a:extLst>
              </p:cNvPr>
              <p:cNvSpPr/>
              <p:nvPr/>
            </p:nvSpPr>
            <p:spPr>
              <a:xfrm>
                <a:off x="4849564" y="9880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E1B0C67-F351-4FE5-B0A8-69BF91E61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564" y="988067"/>
                <a:ext cx="1713297" cy="61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EDEDEB6-4E63-484E-96B9-8CB0FD6DE4ED}"/>
                  </a:ext>
                </a:extLst>
              </p:cNvPr>
              <p:cNvSpPr/>
              <p:nvPr/>
            </p:nvSpPr>
            <p:spPr>
              <a:xfrm>
                <a:off x="4850226" y="1700667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7EDEDEB6-4E63-484E-96B9-8CB0FD6DE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226" y="1700667"/>
                <a:ext cx="1713297" cy="612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群組 307">
            <a:extLst>
              <a:ext uri="{FF2B5EF4-FFF2-40B4-BE49-F238E27FC236}">
                <a16:creationId xmlns:a16="http://schemas.microsoft.com/office/drawing/2014/main" id="{409AA4C6-627F-47FE-8391-66AD93069DB5}"/>
              </a:ext>
            </a:extLst>
          </p:cNvPr>
          <p:cNvGrpSpPr/>
          <p:nvPr/>
        </p:nvGrpSpPr>
        <p:grpSpPr>
          <a:xfrm>
            <a:off x="7038463" y="3082924"/>
            <a:ext cx="679984" cy="1713297"/>
            <a:chOff x="6592432" y="2322887"/>
            <a:chExt cx="679984" cy="1713297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ECB4BF57-1779-477E-BADF-F1BA2469CB23}"/>
                </a:ext>
              </a:extLst>
            </p:cNvPr>
            <p:cNvSpPr/>
            <p:nvPr/>
          </p:nvSpPr>
          <p:spPr>
            <a:xfrm rot="5400000">
              <a:off x="6075775" y="2839544"/>
              <a:ext cx="1713297" cy="6799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/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1264B58B-1C40-4DBB-9164-0C2FAC7E2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62" y="2976096"/>
                  <a:ext cx="334322" cy="430887"/>
                </a:xfrm>
                <a:prstGeom prst="rect">
                  <a:avLst/>
                </a:prstGeom>
                <a:blipFill>
                  <a:blip r:embed="rId9"/>
                  <a:stretch>
                    <a:fillRect r="-2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8FE0ECA8-37F1-4A76-8A4B-FD0998846088}"/>
                  </a:ext>
                </a:extLst>
              </p:cNvPr>
              <p:cNvSpPr/>
              <p:nvPr/>
            </p:nvSpPr>
            <p:spPr>
              <a:xfrm>
                <a:off x="7815793" y="3587192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8FE0ECA8-37F1-4A76-8A4B-FD0998846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93" y="3587192"/>
                <a:ext cx="1713297" cy="679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525A9B5-E3F4-4A66-AF5D-727D5B3FA9F0}"/>
                  </a:ext>
                </a:extLst>
              </p:cNvPr>
              <p:cNvSpPr/>
              <p:nvPr/>
            </p:nvSpPr>
            <p:spPr>
              <a:xfrm>
                <a:off x="4897440" y="3193712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525A9B5-E3F4-4A66-AF5D-727D5B3FA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0" y="3193712"/>
                <a:ext cx="1569546" cy="14889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箭號: 向右 295">
            <a:extLst>
              <a:ext uri="{FF2B5EF4-FFF2-40B4-BE49-F238E27FC236}">
                <a16:creationId xmlns:a16="http://schemas.microsoft.com/office/drawing/2014/main" id="{33285C0E-B95B-4E92-9FD9-CCF27D3867C4}"/>
              </a:ext>
            </a:extLst>
          </p:cNvPr>
          <p:cNvSpPr/>
          <p:nvPr/>
        </p:nvSpPr>
        <p:spPr>
          <a:xfrm flipH="1">
            <a:off x="4017280" y="3736132"/>
            <a:ext cx="515279" cy="3544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1EA8291-B094-42C4-8E23-BAF7281554EE}"/>
                  </a:ext>
                </a:extLst>
              </p:cNvPr>
              <p:cNvSpPr/>
              <p:nvPr/>
            </p:nvSpPr>
            <p:spPr>
              <a:xfrm>
                <a:off x="2082852" y="3182732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1EA8291-B094-42C4-8E23-BAF728155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52" y="3182732"/>
                <a:ext cx="1569546" cy="14889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1C2811D-C291-412E-97EE-162BD9C53980}"/>
                  </a:ext>
                </a:extLst>
              </p:cNvPr>
              <p:cNvSpPr/>
              <p:nvPr/>
            </p:nvSpPr>
            <p:spPr>
              <a:xfrm>
                <a:off x="7887255" y="5018754"/>
                <a:ext cx="1569546" cy="14889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1C2811D-C291-412E-97EE-162BD9C53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255" y="5018754"/>
                <a:ext cx="1569546" cy="14889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7819C5-7497-47FA-849C-B1CED0ECDD85}"/>
                  </a:ext>
                </a:extLst>
              </p:cNvPr>
              <p:cNvSpPr/>
              <p:nvPr/>
            </p:nvSpPr>
            <p:spPr>
              <a:xfrm>
                <a:off x="6102496" y="5437740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7819C5-7497-47FA-849C-B1CED0ECD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96" y="5437740"/>
                <a:ext cx="1713297" cy="6799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" name="文字方塊 299">
            <a:extLst>
              <a:ext uri="{FF2B5EF4-FFF2-40B4-BE49-F238E27FC236}">
                <a16:creationId xmlns:a16="http://schemas.microsoft.com/office/drawing/2014/main" id="{E6F49C20-BA58-40B3-8CD8-23F5CB9BBB50}"/>
              </a:ext>
            </a:extLst>
          </p:cNvPr>
          <p:cNvSpPr txBox="1"/>
          <p:nvPr/>
        </p:nvSpPr>
        <p:spPr>
          <a:xfrm>
            <a:off x="5683413" y="550159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EA730FD-C40C-4A32-A7E7-5E7A57B34D97}"/>
                  </a:ext>
                </a:extLst>
              </p:cNvPr>
              <p:cNvSpPr/>
              <p:nvPr/>
            </p:nvSpPr>
            <p:spPr>
              <a:xfrm>
                <a:off x="7821521" y="318295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BEA730FD-C40C-4A32-A7E7-5E7A57B34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21" y="318295"/>
                <a:ext cx="1713297" cy="612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9C29D341-0392-496B-9833-FA3E86A77D44}"/>
                  </a:ext>
                </a:extLst>
              </p:cNvPr>
              <p:cNvSpPr/>
              <p:nvPr/>
            </p:nvSpPr>
            <p:spPr>
              <a:xfrm>
                <a:off x="3967701" y="5423213"/>
                <a:ext cx="1713297" cy="6799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9C29D341-0392-496B-9833-FA3E86A77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01" y="5423213"/>
                <a:ext cx="1713297" cy="6799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BA2A8539-10E0-499D-9501-C43418E61EA5}"/>
              </a:ext>
            </a:extLst>
          </p:cNvPr>
          <p:cNvSpPr txBox="1"/>
          <p:nvPr/>
        </p:nvSpPr>
        <p:spPr>
          <a:xfrm>
            <a:off x="6592717" y="3696707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BFD49EF1-74B6-403E-9CF2-DC12CFC7E7C8}"/>
                  </a:ext>
                </a:extLst>
              </p:cNvPr>
              <p:cNvSpPr/>
              <p:nvPr/>
            </p:nvSpPr>
            <p:spPr>
              <a:xfrm>
                <a:off x="7821520" y="1019510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BFD49EF1-74B6-403E-9CF2-DC12CFC7E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20" y="1019510"/>
                <a:ext cx="1713297" cy="612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BE0E105-2C44-41A5-AC64-EC0968DB42FA}"/>
                  </a:ext>
                </a:extLst>
              </p:cNvPr>
              <p:cNvSpPr/>
              <p:nvPr/>
            </p:nvSpPr>
            <p:spPr>
              <a:xfrm>
                <a:off x="7815793" y="1711669"/>
                <a:ext cx="1713297" cy="612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BE0E105-2C44-41A5-AC64-EC0968DB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793" y="1711669"/>
                <a:ext cx="1713297" cy="612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4108A474-303F-4574-B8E0-AC291ED41125}"/>
              </a:ext>
            </a:extLst>
          </p:cNvPr>
          <p:cNvSpPr txBox="1"/>
          <p:nvPr/>
        </p:nvSpPr>
        <p:spPr>
          <a:xfrm>
            <a:off x="1401229" y="4708447"/>
            <a:ext cx="293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Attention Matrix</a:t>
            </a:r>
            <a:endParaRPr lang="zh-TW" altLang="en-US" sz="2400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E33158-58A2-42C2-815C-AB8A7B347104}"/>
              </a:ext>
            </a:extLst>
          </p:cNvPr>
          <p:cNvGrpSpPr/>
          <p:nvPr/>
        </p:nvGrpSpPr>
        <p:grpSpPr>
          <a:xfrm>
            <a:off x="6988487" y="215596"/>
            <a:ext cx="3353158" cy="3469655"/>
            <a:chOff x="5464487" y="215595"/>
            <a:chExt cx="3353158" cy="346965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BBEFF48-64D8-4912-BFEA-F0EFC45967A4}"/>
                </a:ext>
              </a:extLst>
            </p:cNvPr>
            <p:cNvSpPr txBox="1"/>
            <p:nvPr/>
          </p:nvSpPr>
          <p:spPr>
            <a:xfrm>
              <a:off x="6620135" y="2300255"/>
              <a:ext cx="219751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FF0000"/>
                  </a:solidFill>
                </a:rPr>
                <a:t>Parameters to be learned 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5172624D-9566-4CE6-895C-8F76D18736DE}"/>
                </a:ext>
              </a:extLst>
            </p:cNvPr>
            <p:cNvSpPr/>
            <p:nvPr/>
          </p:nvSpPr>
          <p:spPr>
            <a:xfrm>
              <a:off x="5464487" y="215595"/>
              <a:ext cx="811895" cy="220430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5E075CE-13CA-43DC-B87F-023F4283F574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188423" y="2441404"/>
              <a:ext cx="431712" cy="5513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49CEF-D37B-4B92-AA00-D2320DCE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3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  <p:bldP spid="282" grpId="0"/>
      <p:bldP spid="286" grpId="0"/>
      <p:bldP spid="3" grpId="0" animBg="1"/>
      <p:bldP spid="290" grpId="0" animBg="1"/>
      <p:bldP spid="291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/>
      <p:bldP spid="303" grpId="0" animBg="1"/>
      <p:bldP spid="304" grpId="0" animBg="1"/>
      <p:bldP spid="305" grpId="0"/>
      <p:bldP spid="306" grpId="0" animBg="1"/>
      <p:bldP spid="307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FEBAF7FA-9A52-43FE-A44E-924758A67A0E}"/>
              </a:ext>
            </a:extLst>
          </p:cNvPr>
          <p:cNvCxnSpPr>
            <a:cxnSpLocks/>
          </p:cNvCxnSpPr>
          <p:nvPr/>
        </p:nvCxnSpPr>
        <p:spPr>
          <a:xfrm flipV="1">
            <a:off x="4120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BC1ADA4C-3EDE-4EF5-9E58-BE8A9FEEB2B5}"/>
              </a:ext>
            </a:extLst>
          </p:cNvPr>
          <p:cNvCxnSpPr>
            <a:cxnSpLocks/>
          </p:cNvCxnSpPr>
          <p:nvPr/>
        </p:nvCxnSpPr>
        <p:spPr>
          <a:xfrm flipV="1">
            <a:off x="5414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D62AE9B-0F12-48B0-98F3-131EC32264A4}"/>
              </a:ext>
            </a:extLst>
          </p:cNvPr>
          <p:cNvCxnSpPr>
            <a:cxnSpLocks/>
          </p:cNvCxnSpPr>
          <p:nvPr/>
        </p:nvCxnSpPr>
        <p:spPr>
          <a:xfrm>
            <a:off x="2367078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F49220C-299E-486B-9728-F63BD0E8FDF9}"/>
              </a:ext>
            </a:extLst>
          </p:cNvPr>
          <p:cNvCxnSpPr>
            <a:cxnSpLocks/>
          </p:cNvCxnSpPr>
          <p:nvPr/>
        </p:nvCxnSpPr>
        <p:spPr>
          <a:xfrm flipV="1">
            <a:off x="2687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DF0E9D5-BFB6-430B-B7A6-CC1ED6A3BED7}"/>
              </a:ext>
            </a:extLst>
          </p:cNvPr>
          <p:cNvCxnSpPr>
            <a:cxnSpLocks/>
          </p:cNvCxnSpPr>
          <p:nvPr/>
        </p:nvCxnSpPr>
        <p:spPr>
          <a:xfrm flipV="1">
            <a:off x="2345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4B57A16-7180-4774-8BF8-E837319C8538}"/>
              </a:ext>
            </a:extLst>
          </p:cNvPr>
          <p:cNvCxnSpPr>
            <a:cxnSpLocks/>
          </p:cNvCxnSpPr>
          <p:nvPr/>
        </p:nvCxnSpPr>
        <p:spPr>
          <a:xfrm flipV="1">
            <a:off x="3044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BCE1823E-F48D-4201-963F-B856C0DEFBDF}"/>
              </a:ext>
            </a:extLst>
          </p:cNvPr>
          <p:cNvSpPr/>
          <p:nvPr/>
        </p:nvSpPr>
        <p:spPr>
          <a:xfrm>
            <a:off x="1789075" y="75339"/>
            <a:ext cx="5008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EA257-6C41-43FC-BE26-00A9F07663A6}"/>
              </a:ext>
            </a:extLst>
          </p:cNvPr>
          <p:cNvSpPr/>
          <p:nvPr/>
        </p:nvSpPr>
        <p:spPr>
          <a:xfrm>
            <a:off x="3880894" y="608440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285AF8-2060-448A-8624-6BBF6F1FF398}"/>
              </a:ext>
            </a:extLst>
          </p:cNvPr>
          <p:cNvSpPr/>
          <p:nvPr/>
        </p:nvSpPr>
        <p:spPr>
          <a:xfrm>
            <a:off x="3960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611EDB-4EE7-4247-AF5E-DF99E98128FF}"/>
                  </a:ext>
                </a:extLst>
              </p:cNvPr>
              <p:cNvSpPr txBox="1"/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F611EDB-4EE7-4247-AF5E-DF99E981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2452422-F25D-41BF-8A03-773978232C2A}"/>
              </a:ext>
            </a:extLst>
          </p:cNvPr>
          <p:cNvCxnSpPr>
            <a:cxnSpLocks/>
          </p:cNvCxnSpPr>
          <p:nvPr/>
        </p:nvCxnSpPr>
        <p:spPr>
          <a:xfrm flipV="1">
            <a:off x="4112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0DCA3CC-418B-482F-970B-9A0F14D677FF}"/>
              </a:ext>
            </a:extLst>
          </p:cNvPr>
          <p:cNvCxnSpPr>
            <a:cxnSpLocks/>
          </p:cNvCxnSpPr>
          <p:nvPr/>
        </p:nvCxnSpPr>
        <p:spPr>
          <a:xfrm>
            <a:off x="2666058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06DF0724-10C6-492F-8CEB-3C5C2EB8199C}"/>
              </a:ext>
            </a:extLst>
          </p:cNvPr>
          <p:cNvGrpSpPr/>
          <p:nvPr/>
        </p:nvGrpSpPr>
        <p:grpSpPr>
          <a:xfrm>
            <a:off x="5077437" y="5006242"/>
            <a:ext cx="715161" cy="813431"/>
            <a:chOff x="3154887" y="3748362"/>
            <a:chExt cx="715161" cy="81343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84D2D8C-7825-4094-B321-8D1F46277830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CAE55535-1353-49C5-B3CD-693B9838336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CAE55535-1353-49C5-B3CD-693B98383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D0FAA61-11F8-4343-9FAC-AA292A7C7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081FC01-0DAE-4DE3-929C-91D6FBDF2D71}"/>
                  </a:ext>
                </a:extLst>
              </p:cNvPr>
              <p:cNvSpPr txBox="1"/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081FC01-0DAE-4DE3-929C-91D6FBDF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>
            <a:extLst>
              <a:ext uri="{FF2B5EF4-FFF2-40B4-BE49-F238E27FC236}">
                <a16:creationId xmlns:a16="http://schemas.microsoft.com/office/drawing/2014/main" id="{D7E1C23A-1289-43B5-8C12-9C14808752E0}"/>
              </a:ext>
            </a:extLst>
          </p:cNvPr>
          <p:cNvGrpSpPr/>
          <p:nvPr/>
        </p:nvGrpSpPr>
        <p:grpSpPr>
          <a:xfrm>
            <a:off x="2355203" y="5006242"/>
            <a:ext cx="715161" cy="813431"/>
            <a:chOff x="1299972" y="3748362"/>
            <a:chExt cx="715161" cy="813431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B9ACEB8-D3E3-4435-A9DC-290C63A78BFB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1E5C2E0-E1A6-4A3D-82A8-5ADA26D6A31B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4CFB0120-F33F-48CB-A22B-16B52C4209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327653C-8387-4F7D-9B60-A89815B2D95C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327653C-8387-4F7D-9B60-A89815B2D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5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8047BE0-D0E9-4803-A070-A7783EA9F01F}"/>
              </a:ext>
            </a:extLst>
          </p:cNvPr>
          <p:cNvSpPr txBox="1"/>
          <p:nvPr/>
        </p:nvSpPr>
        <p:spPr>
          <a:xfrm>
            <a:off x="4560859" y="6173541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221CF90-0A7D-4C0E-A2CC-15ED7B86ED19}"/>
              </a:ext>
            </a:extLst>
          </p:cNvPr>
          <p:cNvSpPr/>
          <p:nvPr/>
        </p:nvSpPr>
        <p:spPr>
          <a:xfrm>
            <a:off x="2201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BC01294-7889-4FBA-B708-F74A49C81C8C}"/>
                  </a:ext>
                </a:extLst>
              </p:cNvPr>
              <p:cNvSpPr txBox="1"/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BC01294-7889-4FBA-B708-F74A49C8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55E8DCFD-87AC-4F39-838D-EAF48E1AA2C6}"/>
              </a:ext>
            </a:extLst>
          </p:cNvPr>
          <p:cNvSpPr/>
          <p:nvPr/>
        </p:nvSpPr>
        <p:spPr>
          <a:xfrm>
            <a:off x="2921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4340317-C68A-4B3D-9D7E-4687FBD9262D}"/>
                  </a:ext>
                </a:extLst>
              </p:cNvPr>
              <p:cNvSpPr txBox="1"/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4340317-C68A-4B3D-9D7E-4687FBD9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70B5727-0DE9-417A-808A-F9623AEECD30}"/>
              </a:ext>
            </a:extLst>
          </p:cNvPr>
          <p:cNvCxnSpPr>
            <a:cxnSpLocks/>
          </p:cNvCxnSpPr>
          <p:nvPr/>
        </p:nvCxnSpPr>
        <p:spPr>
          <a:xfrm>
            <a:off x="3800469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237FA8A2-F1D5-42CD-B9AF-4A324B1D141B}"/>
              </a:ext>
            </a:extLst>
          </p:cNvPr>
          <p:cNvCxnSpPr>
            <a:cxnSpLocks/>
          </p:cNvCxnSpPr>
          <p:nvPr/>
        </p:nvCxnSpPr>
        <p:spPr>
          <a:xfrm flipV="1">
            <a:off x="3778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554DB6FE-A524-4174-B121-6791CCB6A187}"/>
              </a:ext>
            </a:extLst>
          </p:cNvPr>
          <p:cNvCxnSpPr>
            <a:cxnSpLocks/>
          </p:cNvCxnSpPr>
          <p:nvPr/>
        </p:nvCxnSpPr>
        <p:spPr>
          <a:xfrm flipV="1">
            <a:off x="4478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8AC16EE-707D-4413-85C3-7E75144290EF}"/>
              </a:ext>
            </a:extLst>
          </p:cNvPr>
          <p:cNvSpPr/>
          <p:nvPr/>
        </p:nvSpPr>
        <p:spPr>
          <a:xfrm>
            <a:off x="3634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F4CA8B-ACE4-4BAC-ADA9-8F1A37D8CCD6}"/>
                  </a:ext>
                </a:extLst>
              </p:cNvPr>
              <p:cNvSpPr txBox="1"/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F4CA8B-ACE4-4BAC-ADA9-8F1A37D8C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A283BE6A-E96F-404C-B925-4A5CF53515E9}"/>
              </a:ext>
            </a:extLst>
          </p:cNvPr>
          <p:cNvSpPr/>
          <p:nvPr/>
        </p:nvSpPr>
        <p:spPr>
          <a:xfrm>
            <a:off x="4354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B39BD47-3F92-40C9-AEB1-ECC528E5B0A9}"/>
                  </a:ext>
                </a:extLst>
              </p:cNvPr>
              <p:cNvSpPr txBox="1"/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B39BD47-3F92-40C9-AEB1-ECC528E5B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99FA4966-947C-4D89-8863-E3158BD623B4}"/>
              </a:ext>
            </a:extLst>
          </p:cNvPr>
          <p:cNvCxnSpPr>
            <a:cxnSpLocks/>
          </p:cNvCxnSpPr>
          <p:nvPr/>
        </p:nvCxnSpPr>
        <p:spPr>
          <a:xfrm>
            <a:off x="5094631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0D8C94F5-7013-4A18-A148-966A3554B83D}"/>
              </a:ext>
            </a:extLst>
          </p:cNvPr>
          <p:cNvCxnSpPr>
            <a:cxnSpLocks/>
          </p:cNvCxnSpPr>
          <p:nvPr/>
        </p:nvCxnSpPr>
        <p:spPr>
          <a:xfrm flipV="1">
            <a:off x="5072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B8EBC7C4-AE97-4A58-9D77-A5533426A057}"/>
              </a:ext>
            </a:extLst>
          </p:cNvPr>
          <p:cNvCxnSpPr>
            <a:cxnSpLocks/>
          </p:cNvCxnSpPr>
          <p:nvPr/>
        </p:nvCxnSpPr>
        <p:spPr>
          <a:xfrm flipV="1">
            <a:off x="5772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99928ECE-5F92-4944-8DEC-961DAF7A6383}"/>
              </a:ext>
            </a:extLst>
          </p:cNvPr>
          <p:cNvSpPr/>
          <p:nvPr/>
        </p:nvSpPr>
        <p:spPr>
          <a:xfrm>
            <a:off x="4928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FB089001-CD01-40FC-BFE7-FCDB2C2C2255}"/>
                  </a:ext>
                </a:extLst>
              </p:cNvPr>
              <p:cNvSpPr txBox="1"/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FB089001-CD01-40FC-BFE7-FCDB2C2C2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707C68F1-12A8-468A-9EE4-D4AACADC6FA7}"/>
              </a:ext>
            </a:extLst>
          </p:cNvPr>
          <p:cNvSpPr/>
          <p:nvPr/>
        </p:nvSpPr>
        <p:spPr>
          <a:xfrm>
            <a:off x="5648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6D8155C-3A19-4A2C-B8CE-80721882E0AA}"/>
                  </a:ext>
                </a:extLst>
              </p:cNvPr>
              <p:cNvSpPr txBox="1"/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A6D8155C-3A19-4A2C-B8CE-80721882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BCD0C340-0787-45EC-9B0A-AE706691A384}"/>
              </a:ext>
            </a:extLst>
          </p:cNvPr>
          <p:cNvCxnSpPr>
            <a:cxnSpLocks/>
          </p:cNvCxnSpPr>
          <p:nvPr/>
        </p:nvCxnSpPr>
        <p:spPr>
          <a:xfrm flipV="1">
            <a:off x="8439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24611BE-7DBD-424E-933F-D5B988827534}"/>
              </a:ext>
            </a:extLst>
          </p:cNvPr>
          <p:cNvCxnSpPr>
            <a:cxnSpLocks/>
          </p:cNvCxnSpPr>
          <p:nvPr/>
        </p:nvCxnSpPr>
        <p:spPr>
          <a:xfrm flipV="1">
            <a:off x="9733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66B849B5-65EB-4729-9BA0-9E8295B706E2}"/>
              </a:ext>
            </a:extLst>
          </p:cNvPr>
          <p:cNvCxnSpPr>
            <a:cxnSpLocks/>
          </p:cNvCxnSpPr>
          <p:nvPr/>
        </p:nvCxnSpPr>
        <p:spPr>
          <a:xfrm>
            <a:off x="6686432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A32D30F5-9C59-406C-AE2F-DE24A3834CEA}"/>
              </a:ext>
            </a:extLst>
          </p:cNvPr>
          <p:cNvCxnSpPr>
            <a:cxnSpLocks/>
          </p:cNvCxnSpPr>
          <p:nvPr/>
        </p:nvCxnSpPr>
        <p:spPr>
          <a:xfrm flipV="1">
            <a:off x="7006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8636021D-BDCD-49E8-B26B-01EDEC5BE58C}"/>
              </a:ext>
            </a:extLst>
          </p:cNvPr>
          <p:cNvCxnSpPr>
            <a:cxnSpLocks/>
          </p:cNvCxnSpPr>
          <p:nvPr/>
        </p:nvCxnSpPr>
        <p:spPr>
          <a:xfrm flipV="1">
            <a:off x="6664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58BC020D-9550-4987-8E6C-B6C9A14C0DCA}"/>
              </a:ext>
            </a:extLst>
          </p:cNvPr>
          <p:cNvCxnSpPr>
            <a:cxnSpLocks/>
          </p:cNvCxnSpPr>
          <p:nvPr/>
        </p:nvCxnSpPr>
        <p:spPr>
          <a:xfrm flipV="1">
            <a:off x="7363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624EE3C0-1EE9-49DD-AB30-B6C84B10A870}"/>
              </a:ext>
            </a:extLst>
          </p:cNvPr>
          <p:cNvSpPr/>
          <p:nvPr/>
        </p:nvSpPr>
        <p:spPr>
          <a:xfrm>
            <a:off x="8200248" y="605318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BFD409F-0FB1-4969-B1DD-C786A43EF7EC}"/>
              </a:ext>
            </a:extLst>
          </p:cNvPr>
          <p:cNvSpPr/>
          <p:nvPr/>
        </p:nvSpPr>
        <p:spPr>
          <a:xfrm>
            <a:off x="8279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CDB5045F-D656-4550-8F42-320E4DFF8539}"/>
                  </a:ext>
                </a:extLst>
              </p:cNvPr>
              <p:cNvSpPr txBox="1"/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CDB5045F-D656-4550-8F42-320E4DFF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A8AFCAAF-10B3-4B78-9D58-560632F4C7E1}"/>
              </a:ext>
            </a:extLst>
          </p:cNvPr>
          <p:cNvCxnSpPr>
            <a:cxnSpLocks/>
          </p:cNvCxnSpPr>
          <p:nvPr/>
        </p:nvCxnSpPr>
        <p:spPr>
          <a:xfrm flipV="1">
            <a:off x="8432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AFC4CAD1-3CC4-4B14-BB30-F9DDD953646F}"/>
              </a:ext>
            </a:extLst>
          </p:cNvPr>
          <p:cNvCxnSpPr>
            <a:cxnSpLocks/>
          </p:cNvCxnSpPr>
          <p:nvPr/>
        </p:nvCxnSpPr>
        <p:spPr>
          <a:xfrm>
            <a:off x="6985412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8323770B-696E-42E2-ACD3-663DBB3F91C6}"/>
              </a:ext>
            </a:extLst>
          </p:cNvPr>
          <p:cNvGrpSpPr/>
          <p:nvPr/>
        </p:nvGrpSpPr>
        <p:grpSpPr>
          <a:xfrm>
            <a:off x="9396791" y="4975023"/>
            <a:ext cx="715161" cy="813431"/>
            <a:chOff x="3154887" y="3748362"/>
            <a:chExt cx="715161" cy="813431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B36872D-A4A6-45F8-8A67-C6C52DF3A85E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AB99A89-8376-43D3-AE0C-D0ABD7C02F0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9" name="文字方塊 148">
                  <a:extLst>
                    <a:ext uri="{FF2B5EF4-FFF2-40B4-BE49-F238E27FC236}">
                      <a16:creationId xmlns:a16="http://schemas.microsoft.com/office/drawing/2014/main" id="{AAB99A89-8376-43D3-AE0C-D0ABD7C02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線單箭頭接點 149">
              <a:extLst>
                <a:ext uri="{FF2B5EF4-FFF2-40B4-BE49-F238E27FC236}">
                  <a16:creationId xmlns:a16="http://schemas.microsoft.com/office/drawing/2014/main" id="{22B55BC7-1769-4A89-97BC-FF8D23C6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823B9F6-342A-4423-AD7F-AA9C79DCB9D4}"/>
                  </a:ext>
                </a:extLst>
              </p:cNvPr>
              <p:cNvSpPr txBox="1"/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823B9F6-342A-4423-AD7F-AA9C79DC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1F5C46DB-D09F-4D1A-B9CA-3BF24D986FA3}"/>
              </a:ext>
            </a:extLst>
          </p:cNvPr>
          <p:cNvGrpSpPr/>
          <p:nvPr/>
        </p:nvGrpSpPr>
        <p:grpSpPr>
          <a:xfrm>
            <a:off x="6674557" y="4975023"/>
            <a:ext cx="715161" cy="813431"/>
            <a:chOff x="1299972" y="3748362"/>
            <a:chExt cx="715161" cy="813431"/>
          </a:xfrm>
        </p:grpSpPr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AE8154E4-D37E-4827-BE33-1ADFCE55FA94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A7FC94DC-4C30-4E55-B3BB-38B4D7421A06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56" name="直線單箭頭接點 155">
                <a:extLst>
                  <a:ext uri="{FF2B5EF4-FFF2-40B4-BE49-F238E27FC236}">
                    <a16:creationId xmlns:a16="http://schemas.microsoft.com/office/drawing/2014/main" id="{CFD41D93-EBE4-44E2-9AD0-D7EB7A6A95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2B091D5-5DFD-4BCB-8E6D-ABD6C8609303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54" name="文字方塊 153">
                  <a:extLst>
                    <a:ext uri="{FF2B5EF4-FFF2-40B4-BE49-F238E27FC236}">
                      <a16:creationId xmlns:a16="http://schemas.microsoft.com/office/drawing/2014/main" id="{42B091D5-5DFD-4BCB-8E6D-ABD6C8609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5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1BC277D8-1DB5-41E0-AADD-C26534F108A3}"/>
              </a:ext>
            </a:extLst>
          </p:cNvPr>
          <p:cNvSpPr/>
          <p:nvPr/>
        </p:nvSpPr>
        <p:spPr>
          <a:xfrm>
            <a:off x="6520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DFD6171F-8E7D-4038-BC94-2C90BE25AE41}"/>
                  </a:ext>
                </a:extLst>
              </p:cNvPr>
              <p:cNvSpPr txBox="1"/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DFD6171F-8E7D-4038-BC94-2C90BE25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矩形 158">
            <a:extLst>
              <a:ext uri="{FF2B5EF4-FFF2-40B4-BE49-F238E27FC236}">
                <a16:creationId xmlns:a16="http://schemas.microsoft.com/office/drawing/2014/main" id="{D894C578-DF7D-407A-9534-3E9D345E3EAC}"/>
              </a:ext>
            </a:extLst>
          </p:cNvPr>
          <p:cNvSpPr/>
          <p:nvPr/>
        </p:nvSpPr>
        <p:spPr>
          <a:xfrm>
            <a:off x="7240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D4E6863D-4EC1-45B6-AE20-803112A8F46D}"/>
                  </a:ext>
                </a:extLst>
              </p:cNvPr>
              <p:cNvSpPr txBox="1"/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D4E6863D-4EC1-45B6-AE20-803112A8F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blipFill>
                <a:blip r:embed="rId1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E39BDB91-DBF6-4144-86B6-4D1801C28215}"/>
              </a:ext>
            </a:extLst>
          </p:cNvPr>
          <p:cNvCxnSpPr>
            <a:cxnSpLocks/>
          </p:cNvCxnSpPr>
          <p:nvPr/>
        </p:nvCxnSpPr>
        <p:spPr>
          <a:xfrm>
            <a:off x="8119823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5247A413-CB58-4A93-BF6C-C8077A5E86C4}"/>
              </a:ext>
            </a:extLst>
          </p:cNvPr>
          <p:cNvCxnSpPr>
            <a:cxnSpLocks/>
          </p:cNvCxnSpPr>
          <p:nvPr/>
        </p:nvCxnSpPr>
        <p:spPr>
          <a:xfrm flipV="1">
            <a:off x="8097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A5A08BF7-F061-4887-8ABA-D5BE774D695B}"/>
              </a:ext>
            </a:extLst>
          </p:cNvPr>
          <p:cNvCxnSpPr>
            <a:cxnSpLocks/>
          </p:cNvCxnSpPr>
          <p:nvPr/>
        </p:nvCxnSpPr>
        <p:spPr>
          <a:xfrm flipV="1">
            <a:off x="8797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D0427B6D-3431-4783-B2E1-72D686D626F9}"/>
              </a:ext>
            </a:extLst>
          </p:cNvPr>
          <p:cNvSpPr/>
          <p:nvPr/>
        </p:nvSpPr>
        <p:spPr>
          <a:xfrm>
            <a:off x="7953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049B8D0A-1FBF-421E-BEFD-1197C26F1F48}"/>
                  </a:ext>
                </a:extLst>
              </p:cNvPr>
              <p:cNvSpPr txBox="1"/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049B8D0A-1FBF-421E-BEFD-1197C26F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矩形 166">
            <a:extLst>
              <a:ext uri="{FF2B5EF4-FFF2-40B4-BE49-F238E27FC236}">
                <a16:creationId xmlns:a16="http://schemas.microsoft.com/office/drawing/2014/main" id="{BCF914FA-1ED9-4BA6-90A3-519A5E75006E}"/>
              </a:ext>
            </a:extLst>
          </p:cNvPr>
          <p:cNvSpPr/>
          <p:nvPr/>
        </p:nvSpPr>
        <p:spPr>
          <a:xfrm>
            <a:off x="8673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C3084C0B-494B-4A76-A8B4-A485FA58B444}"/>
                  </a:ext>
                </a:extLst>
              </p:cNvPr>
              <p:cNvSpPr txBox="1"/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C3084C0B-494B-4A76-A8B4-A485FA58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18125834-BB27-4104-8BE8-742A89940A8B}"/>
              </a:ext>
            </a:extLst>
          </p:cNvPr>
          <p:cNvCxnSpPr>
            <a:cxnSpLocks/>
          </p:cNvCxnSpPr>
          <p:nvPr/>
        </p:nvCxnSpPr>
        <p:spPr>
          <a:xfrm>
            <a:off x="9413985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D73B6641-4B45-4FFA-AFEF-9B63389BEF6E}"/>
              </a:ext>
            </a:extLst>
          </p:cNvPr>
          <p:cNvCxnSpPr>
            <a:cxnSpLocks/>
          </p:cNvCxnSpPr>
          <p:nvPr/>
        </p:nvCxnSpPr>
        <p:spPr>
          <a:xfrm flipV="1">
            <a:off x="9392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EC4A417B-89C4-4BB8-9006-F7BE8FB29823}"/>
              </a:ext>
            </a:extLst>
          </p:cNvPr>
          <p:cNvCxnSpPr>
            <a:cxnSpLocks/>
          </p:cNvCxnSpPr>
          <p:nvPr/>
        </p:nvCxnSpPr>
        <p:spPr>
          <a:xfrm flipV="1">
            <a:off x="10091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AA0D07F5-F17A-4A33-8A87-6F438F59BAB2}"/>
              </a:ext>
            </a:extLst>
          </p:cNvPr>
          <p:cNvSpPr/>
          <p:nvPr/>
        </p:nvSpPr>
        <p:spPr>
          <a:xfrm>
            <a:off x="9248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D50407BE-769C-4470-9EC6-A20901DDC8CA}"/>
                  </a:ext>
                </a:extLst>
              </p:cNvPr>
              <p:cNvSpPr txBox="1"/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73" name="文字方塊 172">
                <a:extLst>
                  <a:ext uri="{FF2B5EF4-FFF2-40B4-BE49-F238E27FC236}">
                    <a16:creationId xmlns:a16="http://schemas.microsoft.com/office/drawing/2014/main" id="{D50407BE-769C-4470-9EC6-A20901DD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>
            <a:extLst>
              <a:ext uri="{FF2B5EF4-FFF2-40B4-BE49-F238E27FC236}">
                <a16:creationId xmlns:a16="http://schemas.microsoft.com/office/drawing/2014/main" id="{66E2A0A3-9E7B-4E0C-B05F-DCFFCD7CBA43}"/>
              </a:ext>
            </a:extLst>
          </p:cNvPr>
          <p:cNvSpPr/>
          <p:nvPr/>
        </p:nvSpPr>
        <p:spPr>
          <a:xfrm>
            <a:off x="9967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06B0F45E-DF7E-4906-A2A2-1DA5071307CE}"/>
                  </a:ext>
                </a:extLst>
              </p:cNvPr>
              <p:cNvSpPr txBox="1"/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75" name="文字方塊 174">
                <a:extLst>
                  <a:ext uri="{FF2B5EF4-FFF2-40B4-BE49-F238E27FC236}">
                    <a16:creationId xmlns:a16="http://schemas.microsoft.com/office/drawing/2014/main" id="{06B0F45E-DF7E-4906-A2A2-1DA50713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80A486D-33A7-447C-BDDE-5A21BDDFECB6}"/>
              </a:ext>
            </a:extLst>
          </p:cNvPr>
          <p:cNvGrpSpPr/>
          <p:nvPr/>
        </p:nvGrpSpPr>
        <p:grpSpPr>
          <a:xfrm>
            <a:off x="5873959" y="756045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639E50D1-C367-4D25-AB72-A5FD215B68F2}"/>
              </a:ext>
            </a:extLst>
          </p:cNvPr>
          <p:cNvCxnSpPr>
            <a:cxnSpLocks/>
            <a:stCxn id="65" idx="0"/>
            <a:endCxn id="120" idx="2"/>
          </p:cNvCxnSpPr>
          <p:nvPr/>
        </p:nvCxnSpPr>
        <p:spPr>
          <a:xfrm flipV="1">
            <a:off x="2435874" y="2518497"/>
            <a:ext cx="5590474" cy="9164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C9EDB4F9-2812-467B-9C59-E6DCD6F16C5B}"/>
              </a:ext>
            </a:extLst>
          </p:cNvPr>
          <p:cNvCxnSpPr>
            <a:cxnSpLocks/>
          </p:cNvCxnSpPr>
          <p:nvPr/>
        </p:nvCxnSpPr>
        <p:spPr>
          <a:xfrm>
            <a:off x="8200249" y="2497623"/>
            <a:ext cx="10641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>
            <a:extLst>
              <a:ext uri="{FF2B5EF4-FFF2-40B4-BE49-F238E27FC236}">
                <a16:creationId xmlns:a16="http://schemas.microsoft.com/office/drawing/2014/main" id="{422D58AD-34BF-4383-9B94-2090FAF603AE}"/>
              </a:ext>
            </a:extLst>
          </p:cNvPr>
          <p:cNvSpPr/>
          <p:nvPr/>
        </p:nvSpPr>
        <p:spPr>
          <a:xfrm>
            <a:off x="8026348" y="242849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E155D855-11B8-483B-9CA2-9D925F9944F4}"/>
              </a:ext>
            </a:extLst>
          </p:cNvPr>
          <p:cNvCxnSpPr>
            <a:cxnSpLocks/>
          </p:cNvCxnSpPr>
          <p:nvPr/>
        </p:nvCxnSpPr>
        <p:spPr>
          <a:xfrm flipV="1">
            <a:off x="8119822" y="2608497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892A7AE2-6FB4-41FA-92AC-23090057351A}"/>
              </a:ext>
            </a:extLst>
          </p:cNvPr>
          <p:cNvGrpSpPr/>
          <p:nvPr/>
        </p:nvGrpSpPr>
        <p:grpSpPr>
          <a:xfrm>
            <a:off x="9270375" y="2337058"/>
            <a:ext cx="298383" cy="310013"/>
            <a:chOff x="-105878" y="1740168"/>
            <a:chExt cx="461666" cy="461665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F6F9045-93FE-4EE0-960A-2EBFB8FE6B14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4" name="群組 123">
              <a:extLst>
                <a:ext uri="{FF2B5EF4-FFF2-40B4-BE49-F238E27FC236}">
                  <a16:creationId xmlns:a16="http://schemas.microsoft.com/office/drawing/2014/main" id="{49C802D6-6C4B-4086-A6D3-59B0E7DCB84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356E42B5-91DC-4514-8679-11D887065DE4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接點 125">
                <a:extLst>
                  <a:ext uri="{FF2B5EF4-FFF2-40B4-BE49-F238E27FC236}">
                    <a16:creationId xmlns:a16="http://schemas.microsoft.com/office/drawing/2014/main" id="{95FD0C5A-771D-4937-AEB5-F81026C463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270141EF-E27D-4089-B320-1EE194C9963E}"/>
              </a:ext>
            </a:extLst>
          </p:cNvPr>
          <p:cNvCxnSpPr>
            <a:cxnSpLocks/>
          </p:cNvCxnSpPr>
          <p:nvPr/>
        </p:nvCxnSpPr>
        <p:spPr>
          <a:xfrm flipV="1">
            <a:off x="9430293" y="2647070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778EA6E3-7FFC-41B5-89E6-D3DF97D875B2}"/>
              </a:ext>
            </a:extLst>
          </p:cNvPr>
          <p:cNvCxnSpPr>
            <a:cxnSpLocks/>
          </p:cNvCxnSpPr>
          <p:nvPr/>
        </p:nvCxnSpPr>
        <p:spPr>
          <a:xfrm flipH="1" flipV="1">
            <a:off x="9415906" y="1072362"/>
            <a:ext cx="0" cy="126469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94B0D476-B88C-41B2-B88A-0C41B9A678CA}"/>
              </a:ext>
            </a:extLst>
          </p:cNvPr>
          <p:cNvCxnSpPr>
            <a:cxnSpLocks/>
          </p:cNvCxnSpPr>
          <p:nvPr/>
        </p:nvCxnSpPr>
        <p:spPr>
          <a:xfrm flipH="1">
            <a:off x="6461264" y="1056160"/>
            <a:ext cx="29527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18A1249D-5B6D-43BF-B80E-6EA40DF6BD7B}"/>
              </a:ext>
            </a:extLst>
          </p:cNvPr>
          <p:cNvGrpSpPr/>
          <p:nvPr/>
        </p:nvGrpSpPr>
        <p:grpSpPr>
          <a:xfrm>
            <a:off x="4934158" y="2346901"/>
            <a:ext cx="298383" cy="310013"/>
            <a:chOff x="-105878" y="1740168"/>
            <a:chExt cx="461666" cy="461665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1893E83D-35DD-4BF2-948F-196C7289167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5256D93F-8ABA-410E-82A8-5956F6A3F15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FBE09387-6E5C-44B8-A3B8-DCAE490519D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4063C960-8AD5-433C-8E80-85A500164D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5" name="橢圓 134">
            <a:extLst>
              <a:ext uri="{FF2B5EF4-FFF2-40B4-BE49-F238E27FC236}">
                <a16:creationId xmlns:a16="http://schemas.microsoft.com/office/drawing/2014/main" id="{A8AFD71D-4AB3-4288-9848-1AD56C58F527}"/>
              </a:ext>
            </a:extLst>
          </p:cNvPr>
          <p:cNvSpPr/>
          <p:nvPr/>
        </p:nvSpPr>
        <p:spPr>
          <a:xfrm>
            <a:off x="3686544" y="240240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17BD5EA0-67CC-4BDC-9CF7-8BBA0F349714}"/>
              </a:ext>
            </a:extLst>
          </p:cNvPr>
          <p:cNvCxnSpPr>
            <a:cxnSpLocks/>
            <a:endCxn id="135" idx="3"/>
          </p:cNvCxnSpPr>
          <p:nvPr/>
        </p:nvCxnSpPr>
        <p:spPr>
          <a:xfrm flipV="1">
            <a:off x="2336626" y="2556042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0CDDEB72-D5F1-4890-A600-F6965E86F643}"/>
              </a:ext>
            </a:extLst>
          </p:cNvPr>
          <p:cNvCxnSpPr>
            <a:cxnSpLocks/>
          </p:cNvCxnSpPr>
          <p:nvPr/>
        </p:nvCxnSpPr>
        <p:spPr>
          <a:xfrm flipH="1" flipV="1">
            <a:off x="3788419" y="2599096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C78794A8-E1CF-4ED2-B6A6-130D0649E5DC}"/>
              </a:ext>
            </a:extLst>
          </p:cNvPr>
          <p:cNvCxnSpPr>
            <a:cxnSpLocks/>
          </p:cNvCxnSpPr>
          <p:nvPr/>
        </p:nvCxnSpPr>
        <p:spPr>
          <a:xfrm flipV="1">
            <a:off x="3927995" y="2487893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15D0B98A-F7FA-41F7-A931-815C005CD6D5}"/>
              </a:ext>
            </a:extLst>
          </p:cNvPr>
          <p:cNvCxnSpPr>
            <a:cxnSpLocks/>
          </p:cNvCxnSpPr>
          <p:nvPr/>
        </p:nvCxnSpPr>
        <p:spPr>
          <a:xfrm flipV="1">
            <a:off x="5088996" y="263357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D6C7C918-3F32-4408-9257-BFD2D0ED0922}"/>
              </a:ext>
            </a:extLst>
          </p:cNvPr>
          <p:cNvCxnSpPr>
            <a:cxnSpLocks/>
            <a:stCxn id="131" idx="0"/>
          </p:cNvCxnSpPr>
          <p:nvPr/>
        </p:nvCxnSpPr>
        <p:spPr>
          <a:xfrm flipH="1" flipV="1">
            <a:off x="5072803" y="1056160"/>
            <a:ext cx="0" cy="129074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79E644FD-4767-4F94-B97E-F2DFBB6DC76A}"/>
              </a:ext>
            </a:extLst>
          </p:cNvPr>
          <p:cNvCxnSpPr>
            <a:cxnSpLocks/>
          </p:cNvCxnSpPr>
          <p:nvPr/>
        </p:nvCxnSpPr>
        <p:spPr>
          <a:xfrm>
            <a:off x="5049387" y="1032658"/>
            <a:ext cx="8912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FBFA01C2-8FDB-4266-98B7-459F1F12FC17}"/>
                  </a:ext>
                </a:extLst>
              </p:cNvPr>
              <p:cNvSpPr txBox="1"/>
              <p:nvPr/>
            </p:nvSpPr>
            <p:spPr>
              <a:xfrm>
                <a:off x="1922521" y="6084405"/>
                <a:ext cx="151932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FBFA01C2-8FDB-4266-98B7-459F1F12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6084405"/>
                <a:ext cx="1519327" cy="378758"/>
              </a:xfrm>
              <a:prstGeom prst="rect">
                <a:avLst/>
              </a:prstGeom>
              <a:blipFill>
                <a:blip r:embed="rId23"/>
                <a:stretch>
                  <a:fillRect l="-4000" t="-1613" r="-1200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字方塊 188">
                <a:extLst>
                  <a:ext uri="{FF2B5EF4-FFF2-40B4-BE49-F238E27FC236}">
                    <a16:creationId xmlns:a16="http://schemas.microsoft.com/office/drawing/2014/main" id="{7B86C1F2-E043-4760-8970-BDCBAC6F6109}"/>
                  </a:ext>
                </a:extLst>
              </p:cNvPr>
              <p:cNvSpPr txBox="1"/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89" name="文字方塊 188">
                <a:extLst>
                  <a:ext uri="{FF2B5EF4-FFF2-40B4-BE49-F238E27FC236}">
                    <a16:creationId xmlns:a16="http://schemas.microsoft.com/office/drawing/2014/main" id="{7B86C1F2-E043-4760-8970-BDCBAC6F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blipFill>
                <a:blip r:embed="rId24"/>
                <a:stretch>
                  <a:fillRect l="-3947" t="-1613" r="-164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44D8D39-FF37-4AC9-B0F7-2E3562CBA6EF}"/>
                  </a:ext>
                </a:extLst>
              </p:cNvPr>
              <p:cNvSpPr txBox="1"/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44D8D39-FF37-4AC9-B0F7-2E3562CB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blipFill>
                <a:blip r:embed="rId25"/>
                <a:stretch>
                  <a:fillRect l="-3607" t="-1613" r="-1311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BB8051-98AE-4284-8D8C-CB61A94A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2D5A0CF-4890-4785-A7E3-C95FE50C61C7}"/>
              </a:ext>
            </a:extLst>
          </p:cNvPr>
          <p:cNvSpPr txBox="1"/>
          <p:nvPr/>
        </p:nvSpPr>
        <p:spPr>
          <a:xfrm>
            <a:off x="6755228" y="127911"/>
            <a:ext cx="4779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3" grpId="0"/>
      <p:bldP spid="64" grpId="0" animBg="1"/>
      <p:bldP spid="65" grpId="0"/>
      <p:bldP spid="84" grpId="0" animBg="1"/>
      <p:bldP spid="85" grpId="0"/>
      <p:bldP spid="86" grpId="0" animBg="1"/>
      <p:bldP spid="87" grpId="0"/>
      <p:bldP spid="92" grpId="0" animBg="1"/>
      <p:bldP spid="93" grpId="0"/>
      <p:bldP spid="94" grpId="0" animBg="1"/>
      <p:bldP spid="95" grpId="0"/>
      <p:bldP spid="142" grpId="0" animBg="1"/>
      <p:bldP spid="143" grpId="0" animBg="1"/>
      <p:bldP spid="144" grpId="0"/>
      <p:bldP spid="151" grpId="0"/>
      <p:bldP spid="157" grpId="0" animBg="1"/>
      <p:bldP spid="158" grpId="0"/>
      <p:bldP spid="159" grpId="0" animBg="1"/>
      <p:bldP spid="160" grpId="0"/>
      <p:bldP spid="165" grpId="0" animBg="1"/>
      <p:bldP spid="166" grpId="0"/>
      <p:bldP spid="167" grpId="0" animBg="1"/>
      <p:bldP spid="168" grpId="0"/>
      <p:bldP spid="172" grpId="0" animBg="1"/>
      <p:bldP spid="173" grpId="0"/>
      <p:bldP spid="174" grpId="0" animBg="1"/>
      <p:bldP spid="175" grpId="0"/>
      <p:bldP spid="120" grpId="0" animBg="1"/>
      <p:bldP spid="135" grpId="0" animBg="1"/>
      <p:bldP spid="189" grpId="0"/>
      <p:bldP spid="1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E1823E-F48D-4201-963F-B856C0DEFBDF}"/>
              </a:ext>
            </a:extLst>
          </p:cNvPr>
          <p:cNvSpPr/>
          <p:nvPr/>
        </p:nvSpPr>
        <p:spPr>
          <a:xfrm>
            <a:off x="1789075" y="75339"/>
            <a:ext cx="5008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80A486D-33A7-447C-BDDE-5A21BDDFECB6}"/>
              </a:ext>
            </a:extLst>
          </p:cNvPr>
          <p:cNvGrpSpPr/>
          <p:nvPr/>
        </p:nvGrpSpPr>
        <p:grpSpPr>
          <a:xfrm>
            <a:off x="5873959" y="756045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84EF51E-785D-447E-9D58-92C9B25BA859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3065044" y="2484191"/>
            <a:ext cx="5667890" cy="974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A5B9176-4CD5-4D36-A198-A357C4E766C1}"/>
              </a:ext>
            </a:extLst>
          </p:cNvPr>
          <p:cNvCxnSpPr>
            <a:cxnSpLocks/>
          </p:cNvCxnSpPr>
          <p:nvPr/>
        </p:nvCxnSpPr>
        <p:spPr>
          <a:xfrm flipV="1">
            <a:off x="8927656" y="2491315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橢圓 98">
            <a:extLst>
              <a:ext uri="{FF2B5EF4-FFF2-40B4-BE49-F238E27FC236}">
                <a16:creationId xmlns:a16="http://schemas.microsoft.com/office/drawing/2014/main" id="{F8FFDDD2-8D56-4BF5-93C5-8F9CEA3720B3}"/>
              </a:ext>
            </a:extLst>
          </p:cNvPr>
          <p:cNvSpPr/>
          <p:nvPr/>
        </p:nvSpPr>
        <p:spPr>
          <a:xfrm>
            <a:off x="8732934" y="239419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5930367C-EC7D-4770-B419-ABEF5B6D3096}"/>
              </a:ext>
            </a:extLst>
          </p:cNvPr>
          <p:cNvCxnSpPr>
            <a:cxnSpLocks/>
          </p:cNvCxnSpPr>
          <p:nvPr/>
        </p:nvCxnSpPr>
        <p:spPr>
          <a:xfrm flipV="1">
            <a:off x="8826408" y="2574191"/>
            <a:ext cx="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7188C8DB-AA8B-49D9-95C5-68CD0CECAA7F}"/>
              </a:ext>
            </a:extLst>
          </p:cNvPr>
          <p:cNvGrpSpPr/>
          <p:nvPr/>
        </p:nvGrpSpPr>
        <p:grpSpPr>
          <a:xfrm>
            <a:off x="9957569" y="2339985"/>
            <a:ext cx="298383" cy="310013"/>
            <a:chOff x="-105878" y="1740168"/>
            <a:chExt cx="461666" cy="461665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517E6BA-2450-42B2-A6E0-4E2913B2118C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9CA1BEAD-99C8-4944-89E6-EBD26976FC3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16" name="直線接點 115">
                <a:extLst>
                  <a:ext uri="{FF2B5EF4-FFF2-40B4-BE49-F238E27FC236}">
                    <a16:creationId xmlns:a16="http://schemas.microsoft.com/office/drawing/2014/main" id="{0816AA98-ADF5-449E-968B-CC18EB98A69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接點 116">
                <a:extLst>
                  <a:ext uri="{FF2B5EF4-FFF2-40B4-BE49-F238E27FC236}">
                    <a16:creationId xmlns:a16="http://schemas.microsoft.com/office/drawing/2014/main" id="{DA916ABB-36C5-4D83-8A62-661C1281E0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DB94854-EA5E-4CBA-93DE-1752F7B0CD51}"/>
              </a:ext>
            </a:extLst>
          </p:cNvPr>
          <p:cNvGrpSpPr/>
          <p:nvPr/>
        </p:nvGrpSpPr>
        <p:grpSpPr>
          <a:xfrm>
            <a:off x="5873958" y="1422009"/>
            <a:ext cx="715161" cy="605813"/>
            <a:chOff x="635402" y="1337615"/>
            <a:chExt cx="715161" cy="60581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78276E-BCBE-40E7-A80A-1B1DCC1FDE4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8807C0F-9002-41D4-B36F-7A7E29961CD1}"/>
              </a:ext>
            </a:extLst>
          </p:cNvPr>
          <p:cNvCxnSpPr>
            <a:cxnSpLocks/>
          </p:cNvCxnSpPr>
          <p:nvPr/>
        </p:nvCxnSpPr>
        <p:spPr>
          <a:xfrm flipV="1">
            <a:off x="10117487" y="2649997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04BF7C7C-7B19-4513-8CA1-4AFBE66A7D43}"/>
              </a:ext>
            </a:extLst>
          </p:cNvPr>
          <p:cNvCxnSpPr>
            <a:cxnSpLocks/>
          </p:cNvCxnSpPr>
          <p:nvPr/>
        </p:nvCxnSpPr>
        <p:spPr>
          <a:xfrm flipH="1" flipV="1">
            <a:off x="10106759" y="1738326"/>
            <a:ext cx="0" cy="55629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CE831CA5-AAEF-4505-9E47-26E1DC75F040}"/>
              </a:ext>
            </a:extLst>
          </p:cNvPr>
          <p:cNvCxnSpPr>
            <a:cxnSpLocks/>
          </p:cNvCxnSpPr>
          <p:nvPr/>
        </p:nvCxnSpPr>
        <p:spPr>
          <a:xfrm flipH="1" flipV="1">
            <a:off x="6476499" y="1724914"/>
            <a:ext cx="363026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81FA5E1B-A2C3-4F0A-B5C6-8B2418D1C52A}"/>
              </a:ext>
            </a:extLst>
          </p:cNvPr>
          <p:cNvGrpSpPr/>
          <p:nvPr/>
        </p:nvGrpSpPr>
        <p:grpSpPr>
          <a:xfrm>
            <a:off x="5643406" y="2336309"/>
            <a:ext cx="298383" cy="310013"/>
            <a:chOff x="-105878" y="1740168"/>
            <a:chExt cx="461666" cy="461665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568F52B1-96C8-4C34-913E-25417A457580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3" name="群組 122">
              <a:extLst>
                <a:ext uri="{FF2B5EF4-FFF2-40B4-BE49-F238E27FC236}">
                  <a16:creationId xmlns:a16="http://schemas.microsoft.com/office/drawing/2014/main" id="{9B848EC9-3D83-4D3E-A782-0AB2B1FB5507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24" name="直線接點 123">
                <a:extLst>
                  <a:ext uri="{FF2B5EF4-FFF2-40B4-BE49-F238E27FC236}">
                    <a16:creationId xmlns:a16="http://schemas.microsoft.com/office/drawing/2014/main" id="{34539F8C-9817-48B8-99E7-F4E5DA459D52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24498099-D0B1-440B-A602-44FA9A01FA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橢圓 125">
            <a:extLst>
              <a:ext uri="{FF2B5EF4-FFF2-40B4-BE49-F238E27FC236}">
                <a16:creationId xmlns:a16="http://schemas.microsoft.com/office/drawing/2014/main" id="{A4ACC9F5-3D5C-4176-95D5-A09FE93D9D84}"/>
              </a:ext>
            </a:extLst>
          </p:cNvPr>
          <p:cNvSpPr/>
          <p:nvPr/>
        </p:nvSpPr>
        <p:spPr>
          <a:xfrm>
            <a:off x="4420282" y="2391967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352F2CC4-FB6B-4368-AA84-20361C297069}"/>
              </a:ext>
            </a:extLst>
          </p:cNvPr>
          <p:cNvCxnSpPr>
            <a:cxnSpLocks/>
            <a:endCxn id="126" idx="3"/>
          </p:cNvCxnSpPr>
          <p:nvPr/>
        </p:nvCxnSpPr>
        <p:spPr>
          <a:xfrm flipV="1">
            <a:off x="3070364" y="2545607"/>
            <a:ext cx="1376279" cy="8685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92440216-0A7D-402A-B31F-A26B1484FF90}"/>
              </a:ext>
            </a:extLst>
          </p:cNvPr>
          <p:cNvCxnSpPr>
            <a:cxnSpLocks/>
          </p:cNvCxnSpPr>
          <p:nvPr/>
        </p:nvCxnSpPr>
        <p:spPr>
          <a:xfrm flipH="1" flipV="1">
            <a:off x="4522157" y="2588661"/>
            <a:ext cx="0" cy="87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49A94B28-D0FA-4E1E-B755-A661C56891F0}"/>
              </a:ext>
            </a:extLst>
          </p:cNvPr>
          <p:cNvCxnSpPr>
            <a:cxnSpLocks/>
          </p:cNvCxnSpPr>
          <p:nvPr/>
        </p:nvCxnSpPr>
        <p:spPr>
          <a:xfrm flipV="1">
            <a:off x="4637243" y="2477301"/>
            <a:ext cx="1006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867D178D-C84B-4DCE-ACFE-EC4B92BC9B53}"/>
              </a:ext>
            </a:extLst>
          </p:cNvPr>
          <p:cNvCxnSpPr>
            <a:cxnSpLocks/>
          </p:cNvCxnSpPr>
          <p:nvPr/>
        </p:nvCxnSpPr>
        <p:spPr>
          <a:xfrm flipV="1">
            <a:off x="5798244" y="2622985"/>
            <a:ext cx="0" cy="872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BE7EED1B-24B5-4D6C-B0E2-0C883BB62CEA}"/>
              </a:ext>
            </a:extLst>
          </p:cNvPr>
          <p:cNvCxnSpPr>
            <a:cxnSpLocks/>
          </p:cNvCxnSpPr>
          <p:nvPr/>
        </p:nvCxnSpPr>
        <p:spPr>
          <a:xfrm flipH="1" flipV="1">
            <a:off x="5795919" y="1724915"/>
            <a:ext cx="0" cy="61139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FB229E63-F052-4878-B387-3F45DCC1BEED}"/>
              </a:ext>
            </a:extLst>
          </p:cNvPr>
          <p:cNvCxnSpPr>
            <a:cxnSpLocks/>
          </p:cNvCxnSpPr>
          <p:nvPr/>
        </p:nvCxnSpPr>
        <p:spPr>
          <a:xfrm>
            <a:off x="5772170" y="1738325"/>
            <a:ext cx="1995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93F55019-4D03-4293-B4A6-3DB8C6381FFB}"/>
              </a:ext>
            </a:extLst>
          </p:cNvPr>
          <p:cNvCxnSpPr>
            <a:cxnSpLocks/>
          </p:cNvCxnSpPr>
          <p:nvPr/>
        </p:nvCxnSpPr>
        <p:spPr>
          <a:xfrm flipV="1">
            <a:off x="4120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4B87EFA0-3D58-45DD-85B1-B85853560C44}"/>
              </a:ext>
            </a:extLst>
          </p:cNvPr>
          <p:cNvCxnSpPr>
            <a:cxnSpLocks/>
          </p:cNvCxnSpPr>
          <p:nvPr/>
        </p:nvCxnSpPr>
        <p:spPr>
          <a:xfrm flipV="1">
            <a:off x="5414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24A03F91-23DD-4920-BD79-D742FEC8C5B9}"/>
              </a:ext>
            </a:extLst>
          </p:cNvPr>
          <p:cNvCxnSpPr>
            <a:cxnSpLocks/>
          </p:cNvCxnSpPr>
          <p:nvPr/>
        </p:nvCxnSpPr>
        <p:spPr>
          <a:xfrm>
            <a:off x="2367078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BEED4D39-E9B1-4244-A622-4837CDE45403}"/>
              </a:ext>
            </a:extLst>
          </p:cNvPr>
          <p:cNvCxnSpPr>
            <a:cxnSpLocks/>
          </p:cNvCxnSpPr>
          <p:nvPr/>
        </p:nvCxnSpPr>
        <p:spPr>
          <a:xfrm flipV="1">
            <a:off x="2687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C979C277-B6D5-4460-BED0-C24A80C85940}"/>
              </a:ext>
            </a:extLst>
          </p:cNvPr>
          <p:cNvCxnSpPr>
            <a:cxnSpLocks/>
          </p:cNvCxnSpPr>
          <p:nvPr/>
        </p:nvCxnSpPr>
        <p:spPr>
          <a:xfrm flipV="1">
            <a:off x="2345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15C16CA0-6E4E-48E7-BB65-4B5D2FBB81E2}"/>
              </a:ext>
            </a:extLst>
          </p:cNvPr>
          <p:cNvCxnSpPr>
            <a:cxnSpLocks/>
          </p:cNvCxnSpPr>
          <p:nvPr/>
        </p:nvCxnSpPr>
        <p:spPr>
          <a:xfrm flipV="1">
            <a:off x="3044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3F2EBC86-FFA5-4D04-92F2-1D92E60C2A2C}"/>
              </a:ext>
            </a:extLst>
          </p:cNvPr>
          <p:cNvSpPr/>
          <p:nvPr/>
        </p:nvSpPr>
        <p:spPr>
          <a:xfrm>
            <a:off x="3880894" y="608440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A99528C-F4DA-405B-93FA-82E986CF74B7}"/>
              </a:ext>
            </a:extLst>
          </p:cNvPr>
          <p:cNvSpPr/>
          <p:nvPr/>
        </p:nvSpPr>
        <p:spPr>
          <a:xfrm>
            <a:off x="3960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F41C0A4F-6CAB-42E6-9980-25B0824C7997}"/>
                  </a:ext>
                </a:extLst>
              </p:cNvPr>
              <p:cNvSpPr txBox="1"/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F41C0A4F-6CAB-42E6-9980-25B0824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3435E492-7F17-4DAA-AB61-B4720D8930C4}"/>
              </a:ext>
            </a:extLst>
          </p:cNvPr>
          <p:cNvCxnSpPr>
            <a:cxnSpLocks/>
          </p:cNvCxnSpPr>
          <p:nvPr/>
        </p:nvCxnSpPr>
        <p:spPr>
          <a:xfrm flipV="1">
            <a:off x="4112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2CB32929-1B78-4EB6-A8C7-2AA55C3807E1}"/>
              </a:ext>
            </a:extLst>
          </p:cNvPr>
          <p:cNvCxnSpPr>
            <a:cxnSpLocks/>
          </p:cNvCxnSpPr>
          <p:nvPr/>
        </p:nvCxnSpPr>
        <p:spPr>
          <a:xfrm>
            <a:off x="2666058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4B78036A-1BD9-4788-BC98-A6B8D343EFF0}"/>
              </a:ext>
            </a:extLst>
          </p:cNvPr>
          <p:cNvGrpSpPr/>
          <p:nvPr/>
        </p:nvGrpSpPr>
        <p:grpSpPr>
          <a:xfrm>
            <a:off x="5077437" y="5006242"/>
            <a:ext cx="715161" cy="813431"/>
            <a:chOff x="3154887" y="3748362"/>
            <a:chExt cx="715161" cy="813431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129CC6F4-F809-4988-861E-FA8F84CFAC53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DC7E82F5-96F0-4FF4-928D-3112018D96E3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1" name="文字方塊 190">
                  <a:extLst>
                    <a:ext uri="{FF2B5EF4-FFF2-40B4-BE49-F238E27FC236}">
                      <a16:creationId xmlns:a16="http://schemas.microsoft.com/office/drawing/2014/main" id="{DC7E82F5-96F0-4FF4-928D-3112018D9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直線單箭頭接點 191">
              <a:extLst>
                <a:ext uri="{FF2B5EF4-FFF2-40B4-BE49-F238E27FC236}">
                  <a16:creationId xmlns:a16="http://schemas.microsoft.com/office/drawing/2014/main" id="{261129CC-C47F-4403-BF77-67CD17EFD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99BF1B85-3032-4B74-96DA-2C9CA19B9B9F}"/>
                  </a:ext>
                </a:extLst>
              </p:cNvPr>
              <p:cNvSpPr txBox="1"/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99BF1B85-3032-4B74-96DA-2C9CA19B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24EE809-BDE2-401C-94FB-432E641B92AC}"/>
              </a:ext>
            </a:extLst>
          </p:cNvPr>
          <p:cNvGrpSpPr/>
          <p:nvPr/>
        </p:nvGrpSpPr>
        <p:grpSpPr>
          <a:xfrm>
            <a:off x="2355203" y="5006242"/>
            <a:ext cx="715161" cy="813431"/>
            <a:chOff x="1299972" y="3748362"/>
            <a:chExt cx="715161" cy="813431"/>
          </a:xfrm>
        </p:grpSpPr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E68F04A3-763E-4624-99C4-84613536A8B7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D5ED6205-4159-49BE-835B-B1D0080BD69F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98" name="直線單箭頭接點 197">
                <a:extLst>
                  <a:ext uri="{FF2B5EF4-FFF2-40B4-BE49-F238E27FC236}">
                    <a16:creationId xmlns:a16="http://schemas.microsoft.com/office/drawing/2014/main" id="{5225BA55-5AB1-4491-AA7A-FCBC1F4BFD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8545F0E3-BFA3-419D-B3BC-13B00B28EAD5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8545F0E3-BFA3-419D-B3BC-13B00B28E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7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9" name="矩形 198">
            <a:extLst>
              <a:ext uri="{FF2B5EF4-FFF2-40B4-BE49-F238E27FC236}">
                <a16:creationId xmlns:a16="http://schemas.microsoft.com/office/drawing/2014/main" id="{6F96A064-8821-499B-8857-70C65C3B019F}"/>
              </a:ext>
            </a:extLst>
          </p:cNvPr>
          <p:cNvSpPr/>
          <p:nvPr/>
        </p:nvSpPr>
        <p:spPr>
          <a:xfrm>
            <a:off x="2201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id="{4784BDE9-6F99-4869-AADC-FAAE1AD61366}"/>
                  </a:ext>
                </a:extLst>
              </p:cNvPr>
              <p:cNvSpPr txBox="1"/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00" name="文字方塊 199">
                <a:extLst>
                  <a:ext uri="{FF2B5EF4-FFF2-40B4-BE49-F238E27FC236}">
                    <a16:creationId xmlns:a16="http://schemas.microsoft.com/office/drawing/2014/main" id="{4784BDE9-6F99-4869-AADC-FAAE1AD6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矩形 200">
            <a:extLst>
              <a:ext uri="{FF2B5EF4-FFF2-40B4-BE49-F238E27FC236}">
                <a16:creationId xmlns:a16="http://schemas.microsoft.com/office/drawing/2014/main" id="{F61CE36D-0D72-44EF-9E7E-9F983F51A103}"/>
              </a:ext>
            </a:extLst>
          </p:cNvPr>
          <p:cNvSpPr/>
          <p:nvPr/>
        </p:nvSpPr>
        <p:spPr>
          <a:xfrm>
            <a:off x="2921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190DA8A1-A2A2-4DFE-A24C-3948A8D1B443}"/>
                  </a:ext>
                </a:extLst>
              </p:cNvPr>
              <p:cNvSpPr txBox="1"/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02" name="文字方塊 201">
                <a:extLst>
                  <a:ext uri="{FF2B5EF4-FFF2-40B4-BE49-F238E27FC236}">
                    <a16:creationId xmlns:a16="http://schemas.microsoft.com/office/drawing/2014/main" id="{190DA8A1-A2A2-4DFE-A24C-3948A8D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ADFD617D-3798-479B-B3AF-3097C8AD5877}"/>
              </a:ext>
            </a:extLst>
          </p:cNvPr>
          <p:cNvCxnSpPr>
            <a:cxnSpLocks/>
          </p:cNvCxnSpPr>
          <p:nvPr/>
        </p:nvCxnSpPr>
        <p:spPr>
          <a:xfrm>
            <a:off x="3800469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7A86E1F6-2FEF-4816-B11A-43F2E838967A}"/>
              </a:ext>
            </a:extLst>
          </p:cNvPr>
          <p:cNvCxnSpPr>
            <a:cxnSpLocks/>
          </p:cNvCxnSpPr>
          <p:nvPr/>
        </p:nvCxnSpPr>
        <p:spPr>
          <a:xfrm flipV="1">
            <a:off x="3778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9A1EAD5A-F36A-420A-B06E-0E9C28844031}"/>
              </a:ext>
            </a:extLst>
          </p:cNvPr>
          <p:cNvCxnSpPr>
            <a:cxnSpLocks/>
          </p:cNvCxnSpPr>
          <p:nvPr/>
        </p:nvCxnSpPr>
        <p:spPr>
          <a:xfrm flipV="1">
            <a:off x="4478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8331E0FF-4EAC-4614-84E2-F25EA103F893}"/>
              </a:ext>
            </a:extLst>
          </p:cNvPr>
          <p:cNvSpPr/>
          <p:nvPr/>
        </p:nvSpPr>
        <p:spPr>
          <a:xfrm>
            <a:off x="3634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id="{9006BA4D-23E9-481B-95A2-340492FC37CF}"/>
                  </a:ext>
                </a:extLst>
              </p:cNvPr>
              <p:cNvSpPr txBox="1"/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07" name="文字方塊 206">
                <a:extLst>
                  <a:ext uri="{FF2B5EF4-FFF2-40B4-BE49-F238E27FC236}">
                    <a16:creationId xmlns:a16="http://schemas.microsoft.com/office/drawing/2014/main" id="{9006BA4D-23E9-481B-95A2-340492FC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 207">
            <a:extLst>
              <a:ext uri="{FF2B5EF4-FFF2-40B4-BE49-F238E27FC236}">
                <a16:creationId xmlns:a16="http://schemas.microsoft.com/office/drawing/2014/main" id="{95154513-C333-4A9A-8820-728BB79455FF}"/>
              </a:ext>
            </a:extLst>
          </p:cNvPr>
          <p:cNvSpPr/>
          <p:nvPr/>
        </p:nvSpPr>
        <p:spPr>
          <a:xfrm>
            <a:off x="4354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id="{86070A76-0A71-4C04-92EB-03BA0008C4B7}"/>
                  </a:ext>
                </a:extLst>
              </p:cNvPr>
              <p:cNvSpPr txBox="1"/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09" name="文字方塊 208">
                <a:extLst>
                  <a:ext uri="{FF2B5EF4-FFF2-40B4-BE49-F238E27FC236}">
                    <a16:creationId xmlns:a16="http://schemas.microsoft.com/office/drawing/2014/main" id="{86070A76-0A71-4C04-92EB-03BA0008C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63396B47-2500-40E3-A8DC-E239F0D9575B}"/>
              </a:ext>
            </a:extLst>
          </p:cNvPr>
          <p:cNvCxnSpPr>
            <a:cxnSpLocks/>
          </p:cNvCxnSpPr>
          <p:nvPr/>
        </p:nvCxnSpPr>
        <p:spPr>
          <a:xfrm>
            <a:off x="5094631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A4E9E97E-32D3-4F81-822B-3A42383F48D4}"/>
              </a:ext>
            </a:extLst>
          </p:cNvPr>
          <p:cNvCxnSpPr>
            <a:cxnSpLocks/>
          </p:cNvCxnSpPr>
          <p:nvPr/>
        </p:nvCxnSpPr>
        <p:spPr>
          <a:xfrm flipV="1">
            <a:off x="5072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B0696B5-CCD2-42BC-B73C-14D1FE4CB406}"/>
              </a:ext>
            </a:extLst>
          </p:cNvPr>
          <p:cNvCxnSpPr>
            <a:cxnSpLocks/>
          </p:cNvCxnSpPr>
          <p:nvPr/>
        </p:nvCxnSpPr>
        <p:spPr>
          <a:xfrm flipV="1">
            <a:off x="5772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3CB7AECC-5F63-450B-87A4-F923B95319C7}"/>
              </a:ext>
            </a:extLst>
          </p:cNvPr>
          <p:cNvSpPr/>
          <p:nvPr/>
        </p:nvSpPr>
        <p:spPr>
          <a:xfrm>
            <a:off x="4928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id="{DE06EE83-A47C-4491-B605-BA1B44BF11B2}"/>
                  </a:ext>
                </a:extLst>
              </p:cNvPr>
              <p:cNvSpPr txBox="1"/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id="{DE06EE83-A47C-4491-B605-BA1B44BF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矩形 214">
            <a:extLst>
              <a:ext uri="{FF2B5EF4-FFF2-40B4-BE49-F238E27FC236}">
                <a16:creationId xmlns:a16="http://schemas.microsoft.com/office/drawing/2014/main" id="{628539AF-1B19-4386-8284-D57CADC5D8A4}"/>
              </a:ext>
            </a:extLst>
          </p:cNvPr>
          <p:cNvSpPr/>
          <p:nvPr/>
        </p:nvSpPr>
        <p:spPr>
          <a:xfrm>
            <a:off x="5648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文字方塊 215">
                <a:extLst>
                  <a:ext uri="{FF2B5EF4-FFF2-40B4-BE49-F238E27FC236}">
                    <a16:creationId xmlns:a16="http://schemas.microsoft.com/office/drawing/2014/main" id="{1127C897-379B-498F-A3F9-2AA2E5227818}"/>
                  </a:ext>
                </a:extLst>
              </p:cNvPr>
              <p:cNvSpPr txBox="1"/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16" name="文字方塊 215">
                <a:extLst>
                  <a:ext uri="{FF2B5EF4-FFF2-40B4-BE49-F238E27FC236}">
                    <a16:creationId xmlns:a16="http://schemas.microsoft.com/office/drawing/2014/main" id="{1127C897-379B-498F-A3F9-2AA2E5227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直線單箭頭接點 216">
            <a:extLst>
              <a:ext uri="{FF2B5EF4-FFF2-40B4-BE49-F238E27FC236}">
                <a16:creationId xmlns:a16="http://schemas.microsoft.com/office/drawing/2014/main" id="{099AF432-3A70-4146-86B8-9F8BF6E4F5AA}"/>
              </a:ext>
            </a:extLst>
          </p:cNvPr>
          <p:cNvCxnSpPr>
            <a:cxnSpLocks/>
          </p:cNvCxnSpPr>
          <p:nvPr/>
        </p:nvCxnSpPr>
        <p:spPr>
          <a:xfrm flipV="1">
            <a:off x="8439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6555CCB1-AA36-4730-820E-CBEA86620E34}"/>
              </a:ext>
            </a:extLst>
          </p:cNvPr>
          <p:cNvCxnSpPr>
            <a:cxnSpLocks/>
          </p:cNvCxnSpPr>
          <p:nvPr/>
        </p:nvCxnSpPr>
        <p:spPr>
          <a:xfrm flipV="1">
            <a:off x="9733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>
            <a:extLst>
              <a:ext uri="{FF2B5EF4-FFF2-40B4-BE49-F238E27FC236}">
                <a16:creationId xmlns:a16="http://schemas.microsoft.com/office/drawing/2014/main" id="{1CCEF306-1515-463A-B2A3-0BFBF7C9D379}"/>
              </a:ext>
            </a:extLst>
          </p:cNvPr>
          <p:cNvCxnSpPr>
            <a:cxnSpLocks/>
          </p:cNvCxnSpPr>
          <p:nvPr/>
        </p:nvCxnSpPr>
        <p:spPr>
          <a:xfrm>
            <a:off x="6686432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>
            <a:extLst>
              <a:ext uri="{FF2B5EF4-FFF2-40B4-BE49-F238E27FC236}">
                <a16:creationId xmlns:a16="http://schemas.microsoft.com/office/drawing/2014/main" id="{C48E4106-87DD-4A44-928C-9E33C98847EF}"/>
              </a:ext>
            </a:extLst>
          </p:cNvPr>
          <p:cNvCxnSpPr>
            <a:cxnSpLocks/>
          </p:cNvCxnSpPr>
          <p:nvPr/>
        </p:nvCxnSpPr>
        <p:spPr>
          <a:xfrm flipV="1">
            <a:off x="7006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F0BD36B0-252F-4676-B6FA-AA71FF3374D3}"/>
              </a:ext>
            </a:extLst>
          </p:cNvPr>
          <p:cNvCxnSpPr>
            <a:cxnSpLocks/>
          </p:cNvCxnSpPr>
          <p:nvPr/>
        </p:nvCxnSpPr>
        <p:spPr>
          <a:xfrm flipV="1">
            <a:off x="6664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97EECE97-67AF-4492-8DE6-EAF91CB79E5A}"/>
              </a:ext>
            </a:extLst>
          </p:cNvPr>
          <p:cNvCxnSpPr>
            <a:cxnSpLocks/>
          </p:cNvCxnSpPr>
          <p:nvPr/>
        </p:nvCxnSpPr>
        <p:spPr>
          <a:xfrm flipV="1">
            <a:off x="7363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88EC625-9CDF-44C2-8B57-54889B733A55}"/>
              </a:ext>
            </a:extLst>
          </p:cNvPr>
          <p:cNvSpPr/>
          <p:nvPr/>
        </p:nvSpPr>
        <p:spPr>
          <a:xfrm>
            <a:off x="8200248" y="605318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E9FB21D-E022-4C1E-B32D-04B20C98D7EE}"/>
              </a:ext>
            </a:extLst>
          </p:cNvPr>
          <p:cNvSpPr/>
          <p:nvPr/>
        </p:nvSpPr>
        <p:spPr>
          <a:xfrm>
            <a:off x="8279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180FDCAE-CCEC-4DDF-9E74-4058517ABC0D}"/>
                  </a:ext>
                </a:extLst>
              </p:cNvPr>
              <p:cNvSpPr txBox="1"/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180FDCAE-CCEC-4DDF-9E74-4058517A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865695E9-0986-4B4A-88B1-9AA594AE9511}"/>
              </a:ext>
            </a:extLst>
          </p:cNvPr>
          <p:cNvCxnSpPr>
            <a:cxnSpLocks/>
          </p:cNvCxnSpPr>
          <p:nvPr/>
        </p:nvCxnSpPr>
        <p:spPr>
          <a:xfrm flipV="1">
            <a:off x="8432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C9AEA921-3342-4775-BDCD-9657C5A77A9F}"/>
              </a:ext>
            </a:extLst>
          </p:cNvPr>
          <p:cNvCxnSpPr>
            <a:cxnSpLocks/>
          </p:cNvCxnSpPr>
          <p:nvPr/>
        </p:nvCxnSpPr>
        <p:spPr>
          <a:xfrm>
            <a:off x="6985412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43297F66-1E27-41BE-B201-46ED333B1AD8}"/>
              </a:ext>
            </a:extLst>
          </p:cNvPr>
          <p:cNvGrpSpPr/>
          <p:nvPr/>
        </p:nvGrpSpPr>
        <p:grpSpPr>
          <a:xfrm>
            <a:off x="9396791" y="4975023"/>
            <a:ext cx="715161" cy="813431"/>
            <a:chOff x="3154887" y="3748362"/>
            <a:chExt cx="715161" cy="813431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450D3E12-32D5-43AA-B0E2-89A89E9D91F2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字方塊 229">
                  <a:extLst>
                    <a:ext uri="{FF2B5EF4-FFF2-40B4-BE49-F238E27FC236}">
                      <a16:creationId xmlns:a16="http://schemas.microsoft.com/office/drawing/2014/main" id="{3223E78C-C633-4287-9834-17B3C2440CD5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30" name="文字方塊 229">
                  <a:extLst>
                    <a:ext uri="{FF2B5EF4-FFF2-40B4-BE49-F238E27FC236}">
                      <a16:creationId xmlns:a16="http://schemas.microsoft.com/office/drawing/2014/main" id="{3223E78C-C633-4287-9834-17B3C2440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225E6A99-EEC8-42D2-86F5-DC6303CDA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字方塊 231">
                <a:extLst>
                  <a:ext uri="{FF2B5EF4-FFF2-40B4-BE49-F238E27FC236}">
                    <a16:creationId xmlns:a16="http://schemas.microsoft.com/office/drawing/2014/main" id="{08B86318-CD5A-427A-A2D7-62F551129375}"/>
                  </a:ext>
                </a:extLst>
              </p:cNvPr>
              <p:cNvSpPr txBox="1"/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32" name="文字方塊 231">
                <a:extLst>
                  <a:ext uri="{FF2B5EF4-FFF2-40B4-BE49-F238E27FC236}">
                    <a16:creationId xmlns:a16="http://schemas.microsoft.com/office/drawing/2014/main" id="{08B86318-CD5A-427A-A2D7-62F55112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3" name="群組 232">
            <a:extLst>
              <a:ext uri="{FF2B5EF4-FFF2-40B4-BE49-F238E27FC236}">
                <a16:creationId xmlns:a16="http://schemas.microsoft.com/office/drawing/2014/main" id="{88296D8C-65E5-4381-8E9F-149B9982F8CC}"/>
              </a:ext>
            </a:extLst>
          </p:cNvPr>
          <p:cNvGrpSpPr/>
          <p:nvPr/>
        </p:nvGrpSpPr>
        <p:grpSpPr>
          <a:xfrm>
            <a:off x="6674557" y="4975023"/>
            <a:ext cx="715161" cy="813431"/>
            <a:chOff x="1299972" y="3748362"/>
            <a:chExt cx="715161" cy="813431"/>
          </a:xfrm>
        </p:grpSpPr>
        <p:grpSp>
          <p:nvGrpSpPr>
            <p:cNvPr id="234" name="群組 233">
              <a:extLst>
                <a:ext uri="{FF2B5EF4-FFF2-40B4-BE49-F238E27FC236}">
                  <a16:creationId xmlns:a16="http://schemas.microsoft.com/office/drawing/2014/main" id="{5198E5C2-EF7E-4E95-9FCF-5A7838FDA9A4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DDD2AB48-7E64-42FD-BFD4-7473EC496014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37" name="直線單箭頭接點 236">
                <a:extLst>
                  <a:ext uri="{FF2B5EF4-FFF2-40B4-BE49-F238E27FC236}">
                    <a16:creationId xmlns:a16="http://schemas.microsoft.com/office/drawing/2014/main" id="{91F503EA-3289-4B37-B1ED-B3DF5B93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37272F61-6CA6-436A-BDEB-78058F0549FD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35" name="文字方塊 234">
                  <a:extLst>
                    <a:ext uri="{FF2B5EF4-FFF2-40B4-BE49-F238E27FC236}">
                      <a16:creationId xmlns:a16="http://schemas.microsoft.com/office/drawing/2014/main" id="{37272F61-6CA6-436A-BDEB-78058F054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7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8" name="矩形 237">
            <a:extLst>
              <a:ext uri="{FF2B5EF4-FFF2-40B4-BE49-F238E27FC236}">
                <a16:creationId xmlns:a16="http://schemas.microsoft.com/office/drawing/2014/main" id="{826DD1AA-3E51-496D-AF9C-342C32563844}"/>
              </a:ext>
            </a:extLst>
          </p:cNvPr>
          <p:cNvSpPr/>
          <p:nvPr/>
        </p:nvSpPr>
        <p:spPr>
          <a:xfrm>
            <a:off x="6520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字方塊 238">
                <a:extLst>
                  <a:ext uri="{FF2B5EF4-FFF2-40B4-BE49-F238E27FC236}">
                    <a16:creationId xmlns:a16="http://schemas.microsoft.com/office/drawing/2014/main" id="{EE19D039-321B-4A71-BBB5-F875019C1975}"/>
                  </a:ext>
                </a:extLst>
              </p:cNvPr>
              <p:cNvSpPr txBox="1"/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39" name="文字方塊 238">
                <a:extLst>
                  <a:ext uri="{FF2B5EF4-FFF2-40B4-BE49-F238E27FC236}">
                    <a16:creationId xmlns:a16="http://schemas.microsoft.com/office/drawing/2014/main" id="{EE19D039-321B-4A71-BBB5-F875019C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矩形 239">
            <a:extLst>
              <a:ext uri="{FF2B5EF4-FFF2-40B4-BE49-F238E27FC236}">
                <a16:creationId xmlns:a16="http://schemas.microsoft.com/office/drawing/2014/main" id="{4B57ACC5-27C9-4875-BC26-65FEBD5D41B5}"/>
              </a:ext>
            </a:extLst>
          </p:cNvPr>
          <p:cNvSpPr/>
          <p:nvPr/>
        </p:nvSpPr>
        <p:spPr>
          <a:xfrm>
            <a:off x="7240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E09615F3-603E-4888-B346-3356624BD2B3}"/>
                  </a:ext>
                </a:extLst>
              </p:cNvPr>
              <p:cNvSpPr txBox="1"/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41" name="文字方塊 240">
                <a:extLst>
                  <a:ext uri="{FF2B5EF4-FFF2-40B4-BE49-F238E27FC236}">
                    <a16:creationId xmlns:a16="http://schemas.microsoft.com/office/drawing/2014/main" id="{E09615F3-603E-4888-B346-3356624B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blipFill>
                <a:blip r:embed="rId1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DB202703-D442-448F-AEC4-B313CE2512E5}"/>
              </a:ext>
            </a:extLst>
          </p:cNvPr>
          <p:cNvCxnSpPr>
            <a:cxnSpLocks/>
          </p:cNvCxnSpPr>
          <p:nvPr/>
        </p:nvCxnSpPr>
        <p:spPr>
          <a:xfrm>
            <a:off x="8119823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5E9DD6B3-FEE4-4C00-BBB0-810014D23D17}"/>
              </a:ext>
            </a:extLst>
          </p:cNvPr>
          <p:cNvCxnSpPr>
            <a:cxnSpLocks/>
          </p:cNvCxnSpPr>
          <p:nvPr/>
        </p:nvCxnSpPr>
        <p:spPr>
          <a:xfrm flipV="1">
            <a:off x="8097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A338F479-803B-498F-B0D4-D470BD7DF1F9}"/>
              </a:ext>
            </a:extLst>
          </p:cNvPr>
          <p:cNvCxnSpPr>
            <a:cxnSpLocks/>
          </p:cNvCxnSpPr>
          <p:nvPr/>
        </p:nvCxnSpPr>
        <p:spPr>
          <a:xfrm flipV="1">
            <a:off x="8797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C3F096EB-E2B5-404D-8E99-C14870BE56D4}"/>
              </a:ext>
            </a:extLst>
          </p:cNvPr>
          <p:cNvSpPr/>
          <p:nvPr/>
        </p:nvSpPr>
        <p:spPr>
          <a:xfrm>
            <a:off x="7953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6F798E90-F937-4F27-9575-1579A711EF4A}"/>
                  </a:ext>
                </a:extLst>
              </p:cNvPr>
              <p:cNvSpPr txBox="1"/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46" name="文字方塊 245">
                <a:extLst>
                  <a:ext uri="{FF2B5EF4-FFF2-40B4-BE49-F238E27FC236}">
                    <a16:creationId xmlns:a16="http://schemas.microsoft.com/office/drawing/2014/main" id="{6F798E90-F937-4F27-9575-1579A711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矩形 246">
            <a:extLst>
              <a:ext uri="{FF2B5EF4-FFF2-40B4-BE49-F238E27FC236}">
                <a16:creationId xmlns:a16="http://schemas.microsoft.com/office/drawing/2014/main" id="{7A64F5EA-24D7-49F9-82E4-38631DB056E3}"/>
              </a:ext>
            </a:extLst>
          </p:cNvPr>
          <p:cNvSpPr/>
          <p:nvPr/>
        </p:nvSpPr>
        <p:spPr>
          <a:xfrm>
            <a:off x="8673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B93870A6-5B9B-47A7-86F1-9D2322A1C426}"/>
                  </a:ext>
                </a:extLst>
              </p:cNvPr>
              <p:cNvSpPr txBox="1"/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48" name="文字方塊 247">
                <a:extLst>
                  <a:ext uri="{FF2B5EF4-FFF2-40B4-BE49-F238E27FC236}">
                    <a16:creationId xmlns:a16="http://schemas.microsoft.com/office/drawing/2014/main" id="{B93870A6-5B9B-47A7-86F1-9D2322A1C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直線單箭頭接點 248">
            <a:extLst>
              <a:ext uri="{FF2B5EF4-FFF2-40B4-BE49-F238E27FC236}">
                <a16:creationId xmlns:a16="http://schemas.microsoft.com/office/drawing/2014/main" id="{13549ADA-8495-42B5-B4A6-210E3CA4EBDF}"/>
              </a:ext>
            </a:extLst>
          </p:cNvPr>
          <p:cNvCxnSpPr>
            <a:cxnSpLocks/>
          </p:cNvCxnSpPr>
          <p:nvPr/>
        </p:nvCxnSpPr>
        <p:spPr>
          <a:xfrm>
            <a:off x="9413985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id="{E4A054C8-813A-4FFB-9ADC-C2E3D231AC03}"/>
              </a:ext>
            </a:extLst>
          </p:cNvPr>
          <p:cNvCxnSpPr>
            <a:cxnSpLocks/>
          </p:cNvCxnSpPr>
          <p:nvPr/>
        </p:nvCxnSpPr>
        <p:spPr>
          <a:xfrm flipV="1">
            <a:off x="9392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2CBE141F-3BF2-4C53-8A20-9F071198CDAB}"/>
              </a:ext>
            </a:extLst>
          </p:cNvPr>
          <p:cNvCxnSpPr>
            <a:cxnSpLocks/>
          </p:cNvCxnSpPr>
          <p:nvPr/>
        </p:nvCxnSpPr>
        <p:spPr>
          <a:xfrm flipV="1">
            <a:off x="10091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>
            <a:extLst>
              <a:ext uri="{FF2B5EF4-FFF2-40B4-BE49-F238E27FC236}">
                <a16:creationId xmlns:a16="http://schemas.microsoft.com/office/drawing/2014/main" id="{DBE3F8D2-D1D2-4266-83DF-21FF1349E750}"/>
              </a:ext>
            </a:extLst>
          </p:cNvPr>
          <p:cNvSpPr/>
          <p:nvPr/>
        </p:nvSpPr>
        <p:spPr>
          <a:xfrm>
            <a:off x="9248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BEE0E0F3-B66C-4674-A636-9D450AAEB452}"/>
                  </a:ext>
                </a:extLst>
              </p:cNvPr>
              <p:cNvSpPr txBox="1"/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53" name="文字方塊 252">
                <a:extLst>
                  <a:ext uri="{FF2B5EF4-FFF2-40B4-BE49-F238E27FC236}">
                    <a16:creationId xmlns:a16="http://schemas.microsoft.com/office/drawing/2014/main" id="{BEE0E0F3-B66C-4674-A636-9D450AAE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矩形 253">
            <a:extLst>
              <a:ext uri="{FF2B5EF4-FFF2-40B4-BE49-F238E27FC236}">
                <a16:creationId xmlns:a16="http://schemas.microsoft.com/office/drawing/2014/main" id="{158760A7-13D3-4750-9A75-37C8B1404100}"/>
              </a:ext>
            </a:extLst>
          </p:cNvPr>
          <p:cNvSpPr/>
          <p:nvPr/>
        </p:nvSpPr>
        <p:spPr>
          <a:xfrm>
            <a:off x="9967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0A1A04D2-4D62-4023-8525-E508E8B4B4AB}"/>
                  </a:ext>
                </a:extLst>
              </p:cNvPr>
              <p:cNvSpPr txBox="1"/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55" name="文字方塊 254">
                <a:extLst>
                  <a:ext uri="{FF2B5EF4-FFF2-40B4-BE49-F238E27FC236}">
                    <a16:creationId xmlns:a16="http://schemas.microsoft.com/office/drawing/2014/main" id="{0A1A04D2-4D62-4023-8525-E508E8B4B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832313C0-256D-4F72-86C7-66E5CBACFA82}"/>
                  </a:ext>
                </a:extLst>
              </p:cNvPr>
              <p:cNvSpPr txBox="1"/>
              <p:nvPr/>
            </p:nvSpPr>
            <p:spPr>
              <a:xfrm>
                <a:off x="1922521" y="6084405"/>
                <a:ext cx="151932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832313C0-256D-4F72-86C7-66E5CBAC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6084405"/>
                <a:ext cx="1519327" cy="378758"/>
              </a:xfrm>
              <a:prstGeom prst="rect">
                <a:avLst/>
              </a:prstGeom>
              <a:blipFill>
                <a:blip r:embed="rId24"/>
                <a:stretch>
                  <a:fillRect l="-4000" t="-1613" r="-1200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字方塊 256">
                <a:extLst>
                  <a:ext uri="{FF2B5EF4-FFF2-40B4-BE49-F238E27FC236}">
                    <a16:creationId xmlns:a16="http://schemas.microsoft.com/office/drawing/2014/main" id="{5F822669-DB66-4421-8AD4-6B44DE5C8AE2}"/>
                  </a:ext>
                </a:extLst>
              </p:cNvPr>
              <p:cNvSpPr txBox="1"/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57" name="文字方塊 256">
                <a:extLst>
                  <a:ext uri="{FF2B5EF4-FFF2-40B4-BE49-F238E27FC236}">
                    <a16:creationId xmlns:a16="http://schemas.microsoft.com/office/drawing/2014/main" id="{5F822669-DB66-4421-8AD4-6B44DE5C8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32" y="901981"/>
                <a:ext cx="1855957" cy="378758"/>
              </a:xfrm>
              <a:prstGeom prst="rect">
                <a:avLst/>
              </a:prstGeom>
              <a:blipFill>
                <a:blip r:embed="rId25"/>
                <a:stretch>
                  <a:fillRect l="-3947" t="-1613" r="-164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F6387F2F-E452-4C45-A925-C17FBEE97688}"/>
                  </a:ext>
                </a:extLst>
              </p:cNvPr>
              <p:cNvSpPr txBox="1"/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58" name="文字方塊 257">
                <a:extLst>
                  <a:ext uri="{FF2B5EF4-FFF2-40B4-BE49-F238E27FC236}">
                    <a16:creationId xmlns:a16="http://schemas.microsoft.com/office/drawing/2014/main" id="{F6387F2F-E452-4C45-A925-C17FBEE97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1390066"/>
                <a:ext cx="1855957" cy="378758"/>
              </a:xfrm>
              <a:prstGeom prst="rect">
                <a:avLst/>
              </a:prstGeom>
              <a:blipFill>
                <a:blip r:embed="rId26"/>
                <a:stretch>
                  <a:fillRect l="-3607" t="-1613" r="-1311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9586A8-5C9B-45EB-8555-F10A5E45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252D1975-81BB-494A-849C-4DCCDDF58713}"/>
              </a:ext>
            </a:extLst>
          </p:cNvPr>
          <p:cNvSpPr txBox="1"/>
          <p:nvPr/>
        </p:nvSpPr>
        <p:spPr>
          <a:xfrm>
            <a:off x="4560859" y="6173541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3F7471E4-9B62-4650-8915-FA648581EE7B}"/>
              </a:ext>
            </a:extLst>
          </p:cNvPr>
          <p:cNvSpPr txBox="1"/>
          <p:nvPr/>
        </p:nvSpPr>
        <p:spPr>
          <a:xfrm>
            <a:off x="6755228" y="133083"/>
            <a:ext cx="5282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E1823E-F48D-4201-963F-B856C0DEFBDF}"/>
              </a:ext>
            </a:extLst>
          </p:cNvPr>
          <p:cNvSpPr/>
          <p:nvPr/>
        </p:nvSpPr>
        <p:spPr>
          <a:xfrm>
            <a:off x="1789075" y="75339"/>
            <a:ext cx="50081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Multi-head Self-attention</a:t>
            </a:r>
            <a:endParaRPr lang="zh-TW" altLang="en-US" sz="3200" b="1" i="1" u="sng" dirty="0"/>
          </a:p>
        </p:txBody>
      </p: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80A486D-33A7-447C-BDDE-5A21BDDFECB6}"/>
              </a:ext>
            </a:extLst>
          </p:cNvPr>
          <p:cNvGrpSpPr/>
          <p:nvPr/>
        </p:nvGrpSpPr>
        <p:grpSpPr>
          <a:xfrm>
            <a:off x="5873959" y="756045"/>
            <a:ext cx="715161" cy="605813"/>
            <a:chOff x="635402" y="1337615"/>
            <a:chExt cx="715161" cy="605813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973DD6-6DCC-40CC-91A0-61F94845BE0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55279803-A406-401B-B21E-523EB4209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DDB94854-EA5E-4CBA-93DE-1752F7B0CD51}"/>
              </a:ext>
            </a:extLst>
          </p:cNvPr>
          <p:cNvGrpSpPr/>
          <p:nvPr/>
        </p:nvGrpSpPr>
        <p:grpSpPr>
          <a:xfrm>
            <a:off x="5873958" y="1422009"/>
            <a:ext cx="715161" cy="605813"/>
            <a:chOff x="635402" y="1337615"/>
            <a:chExt cx="715161" cy="605813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878276E-BCBE-40E7-A80A-1B1DCC1FDE4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4" name="文字方塊 103">
                  <a:extLst>
                    <a:ext uri="{FF2B5EF4-FFF2-40B4-BE49-F238E27FC236}">
                      <a16:creationId xmlns:a16="http://schemas.microsoft.com/office/drawing/2014/main" id="{249E86AA-C6CD-4D66-8DE7-F654F2623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E433444-1C21-469F-A073-E6C6E607D9E8}"/>
              </a:ext>
            </a:extLst>
          </p:cNvPr>
          <p:cNvSpPr/>
          <p:nvPr/>
        </p:nvSpPr>
        <p:spPr>
          <a:xfrm>
            <a:off x="5873957" y="660113"/>
            <a:ext cx="664854" cy="1464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042EC140-A9ED-4249-8817-E0359838645F}"/>
              </a:ext>
            </a:extLst>
          </p:cNvPr>
          <p:cNvGrpSpPr/>
          <p:nvPr/>
        </p:nvGrpSpPr>
        <p:grpSpPr>
          <a:xfrm>
            <a:off x="3253144" y="1082368"/>
            <a:ext cx="715161" cy="605813"/>
            <a:chOff x="635402" y="1337615"/>
            <a:chExt cx="715161" cy="605813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A6DBFC9-33FC-4599-88A5-5915D06F34BD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F92EA39A-2673-4906-9EA4-A9359A29F970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F92EA39A-2673-4906-9EA4-A9359A29F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3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53DBF8-9AF0-432E-BD50-E3B75EE0305C}"/>
              </a:ext>
            </a:extLst>
          </p:cNvPr>
          <p:cNvSpPr txBox="1"/>
          <p:nvPr/>
        </p:nvSpPr>
        <p:spPr>
          <a:xfrm>
            <a:off x="3856517" y="1126250"/>
            <a:ext cx="42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415197-8472-438D-879E-9BB2713E7CBC}"/>
                  </a:ext>
                </a:extLst>
              </p:cNvPr>
              <p:cNvSpPr/>
              <p:nvPr/>
            </p:nvSpPr>
            <p:spPr>
              <a:xfrm>
                <a:off x="4354436" y="1033975"/>
                <a:ext cx="1415745" cy="7104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9415197-8472-438D-879E-9BB2713E7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36" y="1033975"/>
                <a:ext cx="1415745" cy="710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線單箭頭接點 240">
            <a:extLst>
              <a:ext uri="{FF2B5EF4-FFF2-40B4-BE49-F238E27FC236}">
                <a16:creationId xmlns:a16="http://schemas.microsoft.com/office/drawing/2014/main" id="{500E5901-CFD1-461B-9AE4-8F8E23D40EBC}"/>
              </a:ext>
            </a:extLst>
          </p:cNvPr>
          <p:cNvCxnSpPr>
            <a:cxnSpLocks/>
          </p:cNvCxnSpPr>
          <p:nvPr/>
        </p:nvCxnSpPr>
        <p:spPr>
          <a:xfrm flipV="1">
            <a:off x="4120456" y="474271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單箭頭接點 241">
            <a:extLst>
              <a:ext uri="{FF2B5EF4-FFF2-40B4-BE49-F238E27FC236}">
                <a16:creationId xmlns:a16="http://schemas.microsoft.com/office/drawing/2014/main" id="{815190FA-B2B1-44DA-8B3C-5BA14BC8FCB1}"/>
              </a:ext>
            </a:extLst>
          </p:cNvPr>
          <p:cNvCxnSpPr>
            <a:cxnSpLocks/>
          </p:cNvCxnSpPr>
          <p:nvPr/>
        </p:nvCxnSpPr>
        <p:spPr>
          <a:xfrm flipV="1">
            <a:off x="5414618" y="4739780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01B2D070-0C5E-4317-B800-255C82D1E202}"/>
              </a:ext>
            </a:extLst>
          </p:cNvPr>
          <p:cNvCxnSpPr>
            <a:cxnSpLocks/>
          </p:cNvCxnSpPr>
          <p:nvPr/>
        </p:nvCxnSpPr>
        <p:spPr>
          <a:xfrm>
            <a:off x="2367078" y="4750012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單箭頭接點 243">
            <a:extLst>
              <a:ext uri="{FF2B5EF4-FFF2-40B4-BE49-F238E27FC236}">
                <a16:creationId xmlns:a16="http://schemas.microsoft.com/office/drawing/2014/main" id="{14FC3B67-AAC2-4074-B063-5529E2F4B508}"/>
              </a:ext>
            </a:extLst>
          </p:cNvPr>
          <p:cNvCxnSpPr>
            <a:cxnSpLocks/>
          </p:cNvCxnSpPr>
          <p:nvPr/>
        </p:nvCxnSpPr>
        <p:spPr>
          <a:xfrm flipV="1">
            <a:off x="2687065" y="4744823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單箭頭接點 244">
            <a:extLst>
              <a:ext uri="{FF2B5EF4-FFF2-40B4-BE49-F238E27FC236}">
                <a16:creationId xmlns:a16="http://schemas.microsoft.com/office/drawing/2014/main" id="{33BBAB91-BAA1-405E-B29D-F8B93E12B3D3}"/>
              </a:ext>
            </a:extLst>
          </p:cNvPr>
          <p:cNvCxnSpPr>
            <a:cxnSpLocks/>
          </p:cNvCxnSpPr>
          <p:nvPr/>
        </p:nvCxnSpPr>
        <p:spPr>
          <a:xfrm flipV="1">
            <a:off x="2345249" y="4487225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DB754A28-BA79-40D5-82F4-911BF5C5E943}"/>
              </a:ext>
            </a:extLst>
          </p:cNvPr>
          <p:cNvCxnSpPr>
            <a:cxnSpLocks/>
          </p:cNvCxnSpPr>
          <p:nvPr/>
        </p:nvCxnSpPr>
        <p:spPr>
          <a:xfrm flipV="1">
            <a:off x="3044616" y="4473329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6DDA76C4-92B2-4CB1-8CAA-A2CD9425D298}"/>
              </a:ext>
            </a:extLst>
          </p:cNvPr>
          <p:cNvSpPr/>
          <p:nvPr/>
        </p:nvSpPr>
        <p:spPr>
          <a:xfrm>
            <a:off x="3880894" y="6084406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BB3962D9-C7EB-447F-B100-2B19C41AFB67}"/>
              </a:ext>
            </a:extLst>
          </p:cNvPr>
          <p:cNvSpPr/>
          <p:nvPr/>
        </p:nvSpPr>
        <p:spPr>
          <a:xfrm>
            <a:off x="3960123" y="500624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id="{E157DC7B-52CC-4C50-8959-3AA8FE94C3B4}"/>
                  </a:ext>
                </a:extLst>
              </p:cNvPr>
              <p:cNvSpPr txBox="1"/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49" name="文字方塊 248">
                <a:extLst>
                  <a:ext uri="{FF2B5EF4-FFF2-40B4-BE49-F238E27FC236}">
                    <a16:creationId xmlns:a16="http://schemas.microsoft.com/office/drawing/2014/main" id="{E157DC7B-52CC-4C50-8959-3AA8FE94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639" y="5054059"/>
                <a:ext cx="715161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直線單箭頭接點 249">
            <a:extLst>
              <a:ext uri="{FF2B5EF4-FFF2-40B4-BE49-F238E27FC236}">
                <a16:creationId xmlns:a16="http://schemas.microsoft.com/office/drawing/2014/main" id="{5F319386-0DB9-4EE5-A5D2-C5D82D7532A3}"/>
              </a:ext>
            </a:extLst>
          </p:cNvPr>
          <p:cNvCxnSpPr>
            <a:cxnSpLocks/>
          </p:cNvCxnSpPr>
          <p:nvPr/>
        </p:nvCxnSpPr>
        <p:spPr>
          <a:xfrm flipV="1">
            <a:off x="4112711" y="5550188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03783A87-AE18-4E18-B47C-453164971957}"/>
              </a:ext>
            </a:extLst>
          </p:cNvPr>
          <p:cNvCxnSpPr>
            <a:cxnSpLocks/>
          </p:cNvCxnSpPr>
          <p:nvPr/>
        </p:nvCxnSpPr>
        <p:spPr>
          <a:xfrm>
            <a:off x="2666058" y="5831695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AF737429-8ECD-4547-AC9D-A3130CD2A35F}"/>
              </a:ext>
            </a:extLst>
          </p:cNvPr>
          <p:cNvGrpSpPr/>
          <p:nvPr/>
        </p:nvGrpSpPr>
        <p:grpSpPr>
          <a:xfrm>
            <a:off x="5077437" y="5006242"/>
            <a:ext cx="715161" cy="813431"/>
            <a:chOff x="3154887" y="3748362"/>
            <a:chExt cx="715161" cy="813431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3ACE8EA9-37E1-4D48-8D77-88B43659AD5A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文字方塊 253">
                  <a:extLst>
                    <a:ext uri="{FF2B5EF4-FFF2-40B4-BE49-F238E27FC236}">
                      <a16:creationId xmlns:a16="http://schemas.microsoft.com/office/drawing/2014/main" id="{DEFAECDB-DB4A-4281-84F5-8BC80D9A2DBC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4" name="文字方塊 253">
                  <a:extLst>
                    <a:ext uri="{FF2B5EF4-FFF2-40B4-BE49-F238E27FC236}">
                      <a16:creationId xmlns:a16="http://schemas.microsoft.com/office/drawing/2014/main" id="{DEFAECDB-DB4A-4281-84F5-8BC80D9A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5" name="直線單箭頭接點 254">
              <a:extLst>
                <a:ext uri="{FF2B5EF4-FFF2-40B4-BE49-F238E27FC236}">
                  <a16:creationId xmlns:a16="http://schemas.microsoft.com/office/drawing/2014/main" id="{5B98C9DB-45D4-4E9C-A49A-E78541DE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E631BEBD-5BC3-4032-A212-09074625D142}"/>
                  </a:ext>
                </a:extLst>
              </p:cNvPr>
              <p:cNvSpPr txBox="1"/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56" name="文字方塊 255">
                <a:extLst>
                  <a:ext uri="{FF2B5EF4-FFF2-40B4-BE49-F238E27FC236}">
                    <a16:creationId xmlns:a16="http://schemas.microsoft.com/office/drawing/2014/main" id="{E631BEBD-5BC3-4032-A212-09074625D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0" y="6152810"/>
                <a:ext cx="715161" cy="473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91FFB6FA-E440-4B52-93B0-AA7144F539C9}"/>
              </a:ext>
            </a:extLst>
          </p:cNvPr>
          <p:cNvGrpSpPr/>
          <p:nvPr/>
        </p:nvGrpSpPr>
        <p:grpSpPr>
          <a:xfrm>
            <a:off x="2355203" y="5006242"/>
            <a:ext cx="715161" cy="813431"/>
            <a:chOff x="1299972" y="3748362"/>
            <a:chExt cx="715161" cy="813431"/>
          </a:xfrm>
        </p:grpSpPr>
        <p:grpSp>
          <p:nvGrpSpPr>
            <p:cNvPr id="258" name="群組 257">
              <a:extLst>
                <a:ext uri="{FF2B5EF4-FFF2-40B4-BE49-F238E27FC236}">
                  <a16:creationId xmlns:a16="http://schemas.microsoft.com/office/drawing/2014/main" id="{B93049B0-08D1-4147-B6B7-7A89675E9721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3B31867-035B-4D1B-BF8D-743FB8EFB7AE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61" name="直線單箭頭接點 260">
                <a:extLst>
                  <a:ext uri="{FF2B5EF4-FFF2-40B4-BE49-F238E27FC236}">
                    <a16:creationId xmlns:a16="http://schemas.microsoft.com/office/drawing/2014/main" id="{ECBD3DF9-4E30-4C29-B1BD-9E230800DC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84B027D8-577B-4EEC-81CB-305F5A502FE2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59" name="文字方塊 258">
                  <a:extLst>
                    <a:ext uri="{FF2B5EF4-FFF2-40B4-BE49-F238E27FC236}">
                      <a16:creationId xmlns:a16="http://schemas.microsoft.com/office/drawing/2014/main" id="{84B027D8-577B-4EEC-81CB-305F5A502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9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2" name="矩形 261">
            <a:extLst>
              <a:ext uri="{FF2B5EF4-FFF2-40B4-BE49-F238E27FC236}">
                <a16:creationId xmlns:a16="http://schemas.microsoft.com/office/drawing/2014/main" id="{077CA0DD-DC6F-47DE-9C3D-F19D91468050}"/>
              </a:ext>
            </a:extLst>
          </p:cNvPr>
          <p:cNvSpPr/>
          <p:nvPr/>
        </p:nvSpPr>
        <p:spPr>
          <a:xfrm>
            <a:off x="2201249" y="390948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4B2FD580-4069-42B3-8F83-7AEE8F6E129C}"/>
                  </a:ext>
                </a:extLst>
              </p:cNvPr>
              <p:cNvSpPr txBox="1"/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4B2FD580-4069-42B3-8F83-7AEE8F6E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2" y="3444907"/>
                <a:ext cx="715161" cy="473591"/>
              </a:xfrm>
              <a:prstGeom prst="rect">
                <a:avLst/>
              </a:prstGeom>
              <a:blipFill>
                <a:blip r:embed="rId1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矩形 263">
            <a:extLst>
              <a:ext uri="{FF2B5EF4-FFF2-40B4-BE49-F238E27FC236}">
                <a16:creationId xmlns:a16="http://schemas.microsoft.com/office/drawing/2014/main" id="{FA50C767-CB78-4461-AD7E-1F4434AC678B}"/>
              </a:ext>
            </a:extLst>
          </p:cNvPr>
          <p:cNvSpPr/>
          <p:nvPr/>
        </p:nvSpPr>
        <p:spPr>
          <a:xfrm>
            <a:off x="2921044" y="3894095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F7B9B28-3A4A-46E5-8300-FE600483DFFE}"/>
                  </a:ext>
                </a:extLst>
              </p:cNvPr>
              <p:cNvSpPr txBox="1"/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BF7B9B28-3A4A-46E5-8300-FE600483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4" y="3434926"/>
                <a:ext cx="715161" cy="473591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34D4BD00-7755-4FF8-94BE-3413928490FE}"/>
              </a:ext>
            </a:extLst>
          </p:cNvPr>
          <p:cNvCxnSpPr>
            <a:cxnSpLocks/>
          </p:cNvCxnSpPr>
          <p:nvPr/>
        </p:nvCxnSpPr>
        <p:spPr>
          <a:xfrm>
            <a:off x="3800469" y="474790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821C5A63-B1FD-4BE3-A80F-6C9F8658276C}"/>
              </a:ext>
            </a:extLst>
          </p:cNvPr>
          <p:cNvCxnSpPr>
            <a:cxnSpLocks/>
          </p:cNvCxnSpPr>
          <p:nvPr/>
        </p:nvCxnSpPr>
        <p:spPr>
          <a:xfrm flipV="1">
            <a:off x="3778640" y="448511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189C5EAA-500A-4F2C-BAC7-CC6653A5F5CC}"/>
              </a:ext>
            </a:extLst>
          </p:cNvPr>
          <p:cNvCxnSpPr>
            <a:cxnSpLocks/>
          </p:cNvCxnSpPr>
          <p:nvPr/>
        </p:nvCxnSpPr>
        <p:spPr>
          <a:xfrm flipV="1">
            <a:off x="4478007" y="447121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矩形 268">
            <a:extLst>
              <a:ext uri="{FF2B5EF4-FFF2-40B4-BE49-F238E27FC236}">
                <a16:creationId xmlns:a16="http://schemas.microsoft.com/office/drawing/2014/main" id="{12819D40-9752-4E9F-B87C-1C0CB4C4A173}"/>
              </a:ext>
            </a:extLst>
          </p:cNvPr>
          <p:cNvSpPr/>
          <p:nvPr/>
        </p:nvSpPr>
        <p:spPr>
          <a:xfrm>
            <a:off x="3634640" y="390737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304FD935-5AD3-48AD-A8C0-1786A644E2A8}"/>
                  </a:ext>
                </a:extLst>
              </p:cNvPr>
              <p:cNvSpPr txBox="1"/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70" name="文字方塊 269">
                <a:extLst>
                  <a:ext uri="{FF2B5EF4-FFF2-40B4-BE49-F238E27FC236}">
                    <a16:creationId xmlns:a16="http://schemas.microsoft.com/office/drawing/2014/main" id="{304FD935-5AD3-48AD-A8C0-1786A644E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743" y="3442795"/>
                <a:ext cx="715161" cy="4735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矩形 270">
            <a:extLst>
              <a:ext uri="{FF2B5EF4-FFF2-40B4-BE49-F238E27FC236}">
                <a16:creationId xmlns:a16="http://schemas.microsoft.com/office/drawing/2014/main" id="{16663531-3D12-4DF7-A209-9659573BA6FA}"/>
              </a:ext>
            </a:extLst>
          </p:cNvPr>
          <p:cNvSpPr/>
          <p:nvPr/>
        </p:nvSpPr>
        <p:spPr>
          <a:xfrm>
            <a:off x="4354435" y="389198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5C4EFA11-3215-44F4-A173-FC26053F1DFD}"/>
                  </a:ext>
                </a:extLst>
              </p:cNvPr>
              <p:cNvSpPr txBox="1"/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72" name="文字方塊 271">
                <a:extLst>
                  <a:ext uri="{FF2B5EF4-FFF2-40B4-BE49-F238E27FC236}">
                    <a16:creationId xmlns:a16="http://schemas.microsoft.com/office/drawing/2014/main" id="{5C4EFA11-3215-44F4-A173-FC26053F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63" y="3434109"/>
                <a:ext cx="715161" cy="4735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E3CB264C-CE15-458B-BD27-87B764D37323}"/>
              </a:ext>
            </a:extLst>
          </p:cNvPr>
          <p:cNvCxnSpPr>
            <a:cxnSpLocks/>
          </p:cNvCxnSpPr>
          <p:nvPr/>
        </p:nvCxnSpPr>
        <p:spPr>
          <a:xfrm>
            <a:off x="5094631" y="4744969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>
            <a:extLst>
              <a:ext uri="{FF2B5EF4-FFF2-40B4-BE49-F238E27FC236}">
                <a16:creationId xmlns:a16="http://schemas.microsoft.com/office/drawing/2014/main" id="{D98BE2B1-9A83-4FBF-B2C8-8D01F061DD19}"/>
              </a:ext>
            </a:extLst>
          </p:cNvPr>
          <p:cNvCxnSpPr>
            <a:cxnSpLocks/>
          </p:cNvCxnSpPr>
          <p:nvPr/>
        </p:nvCxnSpPr>
        <p:spPr>
          <a:xfrm flipV="1">
            <a:off x="5072802" y="4482182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>
            <a:extLst>
              <a:ext uri="{FF2B5EF4-FFF2-40B4-BE49-F238E27FC236}">
                <a16:creationId xmlns:a16="http://schemas.microsoft.com/office/drawing/2014/main" id="{FF53F231-9340-4520-A02F-B43B81A00DC7}"/>
              </a:ext>
            </a:extLst>
          </p:cNvPr>
          <p:cNvCxnSpPr>
            <a:cxnSpLocks/>
          </p:cNvCxnSpPr>
          <p:nvPr/>
        </p:nvCxnSpPr>
        <p:spPr>
          <a:xfrm flipV="1">
            <a:off x="5772169" y="446828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矩形 275">
            <a:extLst>
              <a:ext uri="{FF2B5EF4-FFF2-40B4-BE49-F238E27FC236}">
                <a16:creationId xmlns:a16="http://schemas.microsoft.com/office/drawing/2014/main" id="{4012A554-973C-4AC0-A5AE-679C8C4E8A73}"/>
              </a:ext>
            </a:extLst>
          </p:cNvPr>
          <p:cNvSpPr/>
          <p:nvPr/>
        </p:nvSpPr>
        <p:spPr>
          <a:xfrm>
            <a:off x="4928802" y="390444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文字方塊 276">
                <a:extLst>
                  <a:ext uri="{FF2B5EF4-FFF2-40B4-BE49-F238E27FC236}">
                    <a16:creationId xmlns:a16="http://schemas.microsoft.com/office/drawing/2014/main" id="{39FD8A1A-13E8-4E2A-B6CC-C2BF9297119A}"/>
                  </a:ext>
                </a:extLst>
              </p:cNvPr>
              <p:cNvSpPr txBox="1"/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77" name="文字方塊 276">
                <a:extLst>
                  <a:ext uri="{FF2B5EF4-FFF2-40B4-BE49-F238E27FC236}">
                    <a16:creationId xmlns:a16="http://schemas.microsoft.com/office/drawing/2014/main" id="{39FD8A1A-13E8-4E2A-B6CC-C2BF9297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905" y="3439864"/>
                <a:ext cx="715161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矩形 277">
            <a:extLst>
              <a:ext uri="{FF2B5EF4-FFF2-40B4-BE49-F238E27FC236}">
                <a16:creationId xmlns:a16="http://schemas.microsoft.com/office/drawing/2014/main" id="{887BF4B0-EF08-411C-9ACA-C0CF96FDCC9C}"/>
              </a:ext>
            </a:extLst>
          </p:cNvPr>
          <p:cNvSpPr/>
          <p:nvPr/>
        </p:nvSpPr>
        <p:spPr>
          <a:xfrm>
            <a:off x="5648597" y="3889052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文字方塊 278">
                <a:extLst>
                  <a:ext uri="{FF2B5EF4-FFF2-40B4-BE49-F238E27FC236}">
                    <a16:creationId xmlns:a16="http://schemas.microsoft.com/office/drawing/2014/main" id="{9FEF70FC-391B-478C-BE4B-FC40363F0291}"/>
                  </a:ext>
                </a:extLst>
              </p:cNvPr>
              <p:cNvSpPr txBox="1"/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79" name="文字方塊 278">
                <a:extLst>
                  <a:ext uri="{FF2B5EF4-FFF2-40B4-BE49-F238E27FC236}">
                    <a16:creationId xmlns:a16="http://schemas.microsoft.com/office/drawing/2014/main" id="{9FEF70FC-391B-478C-BE4B-FC40363F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590" y="3428915"/>
                <a:ext cx="715161" cy="4735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42F76A05-1CFB-4137-A156-1700155446A5}"/>
              </a:ext>
            </a:extLst>
          </p:cNvPr>
          <p:cNvCxnSpPr>
            <a:cxnSpLocks/>
          </p:cNvCxnSpPr>
          <p:nvPr/>
        </p:nvCxnSpPr>
        <p:spPr>
          <a:xfrm flipV="1">
            <a:off x="8439810" y="4711492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單箭頭接點 280">
            <a:extLst>
              <a:ext uri="{FF2B5EF4-FFF2-40B4-BE49-F238E27FC236}">
                <a16:creationId xmlns:a16="http://schemas.microsoft.com/office/drawing/2014/main" id="{2A5283FB-8D7D-4815-9E6B-6C7285BF8CE4}"/>
              </a:ext>
            </a:extLst>
          </p:cNvPr>
          <p:cNvCxnSpPr>
            <a:cxnSpLocks/>
          </p:cNvCxnSpPr>
          <p:nvPr/>
        </p:nvCxnSpPr>
        <p:spPr>
          <a:xfrm flipV="1">
            <a:off x="9733972" y="4708561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單箭頭接點 281">
            <a:extLst>
              <a:ext uri="{FF2B5EF4-FFF2-40B4-BE49-F238E27FC236}">
                <a16:creationId xmlns:a16="http://schemas.microsoft.com/office/drawing/2014/main" id="{51293C79-029A-49F5-AE2B-D7EA4B55825B}"/>
              </a:ext>
            </a:extLst>
          </p:cNvPr>
          <p:cNvCxnSpPr>
            <a:cxnSpLocks/>
          </p:cNvCxnSpPr>
          <p:nvPr/>
        </p:nvCxnSpPr>
        <p:spPr>
          <a:xfrm>
            <a:off x="6686432" y="4718793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E303A2E9-8C1F-41B2-AAD2-D8DF2D59774F}"/>
              </a:ext>
            </a:extLst>
          </p:cNvPr>
          <p:cNvCxnSpPr>
            <a:cxnSpLocks/>
          </p:cNvCxnSpPr>
          <p:nvPr/>
        </p:nvCxnSpPr>
        <p:spPr>
          <a:xfrm flipV="1">
            <a:off x="7006419" y="4713604"/>
            <a:ext cx="0" cy="508876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單箭頭接點 283">
            <a:extLst>
              <a:ext uri="{FF2B5EF4-FFF2-40B4-BE49-F238E27FC236}">
                <a16:creationId xmlns:a16="http://schemas.microsoft.com/office/drawing/2014/main" id="{90910D55-0853-4621-9E3A-6C083754F5BB}"/>
              </a:ext>
            </a:extLst>
          </p:cNvPr>
          <p:cNvCxnSpPr>
            <a:cxnSpLocks/>
          </p:cNvCxnSpPr>
          <p:nvPr/>
        </p:nvCxnSpPr>
        <p:spPr>
          <a:xfrm flipV="1">
            <a:off x="6664603" y="4456006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單箭頭接點 284">
            <a:extLst>
              <a:ext uri="{FF2B5EF4-FFF2-40B4-BE49-F238E27FC236}">
                <a16:creationId xmlns:a16="http://schemas.microsoft.com/office/drawing/2014/main" id="{4044A154-0B88-4E8D-AA1E-261985FB6439}"/>
              </a:ext>
            </a:extLst>
          </p:cNvPr>
          <p:cNvCxnSpPr>
            <a:cxnSpLocks/>
          </p:cNvCxnSpPr>
          <p:nvPr/>
        </p:nvCxnSpPr>
        <p:spPr>
          <a:xfrm flipV="1">
            <a:off x="7363970" y="4442110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D4794C51-D669-4A93-853B-E36DB5E0199B}"/>
              </a:ext>
            </a:extLst>
          </p:cNvPr>
          <p:cNvSpPr/>
          <p:nvPr/>
        </p:nvSpPr>
        <p:spPr>
          <a:xfrm>
            <a:off x="8200248" y="6053187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804A5798-76A3-49A8-9E74-8FC63D8D76F9}"/>
              </a:ext>
            </a:extLst>
          </p:cNvPr>
          <p:cNvSpPr/>
          <p:nvPr/>
        </p:nvSpPr>
        <p:spPr>
          <a:xfrm>
            <a:off x="8279477" y="4975022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id="{7E4E6850-D1B2-4FAE-9DE2-F073BE2B6272}"/>
                  </a:ext>
                </a:extLst>
              </p:cNvPr>
              <p:cNvSpPr txBox="1"/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id="{7E4E6850-D1B2-4FAE-9DE2-F073BE2B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993" y="5022840"/>
                <a:ext cx="715161" cy="47359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74736DDD-754D-41D5-BC6D-E32BB9E28C14}"/>
              </a:ext>
            </a:extLst>
          </p:cNvPr>
          <p:cNvCxnSpPr>
            <a:cxnSpLocks/>
          </p:cNvCxnSpPr>
          <p:nvPr/>
        </p:nvCxnSpPr>
        <p:spPr>
          <a:xfrm flipV="1">
            <a:off x="8432065" y="5518969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單箭頭接點 289">
            <a:extLst>
              <a:ext uri="{FF2B5EF4-FFF2-40B4-BE49-F238E27FC236}">
                <a16:creationId xmlns:a16="http://schemas.microsoft.com/office/drawing/2014/main" id="{7A58B5EA-3482-4C60-8707-C3411AA52962}"/>
              </a:ext>
            </a:extLst>
          </p:cNvPr>
          <p:cNvCxnSpPr>
            <a:cxnSpLocks/>
          </p:cNvCxnSpPr>
          <p:nvPr/>
        </p:nvCxnSpPr>
        <p:spPr>
          <a:xfrm>
            <a:off x="6985412" y="5800476"/>
            <a:ext cx="2768959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DE395DEC-0F0C-492E-A06F-AE027FA369CA}"/>
              </a:ext>
            </a:extLst>
          </p:cNvPr>
          <p:cNvGrpSpPr/>
          <p:nvPr/>
        </p:nvGrpSpPr>
        <p:grpSpPr>
          <a:xfrm>
            <a:off x="9396791" y="4975023"/>
            <a:ext cx="715161" cy="813431"/>
            <a:chOff x="3154887" y="3748362"/>
            <a:chExt cx="715161" cy="813431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C6B9E861-C7BB-4EB4-AC57-DC0736A8ADDD}"/>
                </a:ext>
              </a:extLst>
            </p:cNvPr>
            <p:cNvSpPr/>
            <p:nvPr/>
          </p:nvSpPr>
          <p:spPr>
            <a:xfrm>
              <a:off x="3346646" y="3748362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0D2AF0EF-EEB2-4B3B-8D44-8B2E93EA2B1B}"/>
                    </a:ext>
                  </a:extLst>
                </p:cNvPr>
                <p:cNvSpPr txBox="1"/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3" name="文字方塊 292">
                  <a:extLst>
                    <a:ext uri="{FF2B5EF4-FFF2-40B4-BE49-F238E27FC236}">
                      <a16:creationId xmlns:a16="http://schemas.microsoft.com/office/drawing/2014/main" id="{0D2AF0EF-EEB2-4B3B-8D44-8B2E93EA2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887" y="3785905"/>
                  <a:ext cx="715161" cy="47359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C8279783-5EF2-4A7B-A54F-49F46F936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646" y="4290299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文字方塊 294">
                <a:extLst>
                  <a:ext uri="{FF2B5EF4-FFF2-40B4-BE49-F238E27FC236}">
                    <a16:creationId xmlns:a16="http://schemas.microsoft.com/office/drawing/2014/main" id="{8A676AF1-AC5C-4226-AB70-9601CA09F68D}"/>
                  </a:ext>
                </a:extLst>
              </p:cNvPr>
              <p:cNvSpPr txBox="1"/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295" name="文字方塊 294">
                <a:extLst>
                  <a:ext uri="{FF2B5EF4-FFF2-40B4-BE49-F238E27FC236}">
                    <a16:creationId xmlns:a16="http://schemas.microsoft.com/office/drawing/2014/main" id="{8A676AF1-AC5C-4226-AB70-9601CA0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74" y="6121591"/>
                <a:ext cx="715161" cy="4735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CB33809A-4B5A-4474-848A-83B9612017C1}"/>
              </a:ext>
            </a:extLst>
          </p:cNvPr>
          <p:cNvGrpSpPr/>
          <p:nvPr/>
        </p:nvGrpSpPr>
        <p:grpSpPr>
          <a:xfrm>
            <a:off x="6674557" y="4975023"/>
            <a:ext cx="715161" cy="813431"/>
            <a:chOff x="1299972" y="3748362"/>
            <a:chExt cx="715161" cy="813431"/>
          </a:xfrm>
        </p:grpSpPr>
        <p:grpSp>
          <p:nvGrpSpPr>
            <p:cNvPr id="297" name="群組 296">
              <a:extLst>
                <a:ext uri="{FF2B5EF4-FFF2-40B4-BE49-F238E27FC236}">
                  <a16:creationId xmlns:a16="http://schemas.microsoft.com/office/drawing/2014/main" id="{AFB52953-2E4D-49B6-83B4-C124F43A2F3F}"/>
                </a:ext>
              </a:extLst>
            </p:cNvPr>
            <p:cNvGrpSpPr/>
            <p:nvPr/>
          </p:nvGrpSpPr>
          <p:grpSpPr>
            <a:xfrm>
              <a:off x="1488062" y="3748362"/>
              <a:ext cx="288000" cy="813431"/>
              <a:chOff x="2212165" y="3748362"/>
              <a:chExt cx="288000" cy="813431"/>
            </a:xfrm>
          </p:grpSpPr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D0061B3E-E0B8-4348-B0EC-5D7E24F8C83D}"/>
                  </a:ext>
                </a:extLst>
              </p:cNvPr>
              <p:cNvSpPr/>
              <p:nvPr/>
            </p:nvSpPr>
            <p:spPr>
              <a:xfrm>
                <a:off x="2212165" y="3748362"/>
                <a:ext cx="288000" cy="540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300" name="直線單箭頭接點 299">
                <a:extLst>
                  <a:ext uri="{FF2B5EF4-FFF2-40B4-BE49-F238E27FC236}">
                    <a16:creationId xmlns:a16="http://schemas.microsoft.com/office/drawing/2014/main" id="{E6B497B9-6133-4EFA-A00D-FB9E590FA7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4779" y="4290299"/>
                <a:ext cx="0" cy="271494"/>
              </a:xfrm>
              <a:prstGeom prst="straightConnector1">
                <a:avLst/>
              </a:prstGeom>
              <a:ln w="254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1D8E0194-6587-402C-A405-67EE55E6F495}"/>
                    </a:ext>
                  </a:extLst>
                </p:cNvPr>
                <p:cNvSpPr txBox="1"/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98" name="文字方塊 297">
                  <a:extLst>
                    <a:ext uri="{FF2B5EF4-FFF2-40B4-BE49-F238E27FC236}">
                      <a16:creationId xmlns:a16="http://schemas.microsoft.com/office/drawing/2014/main" id="{1D8E0194-6587-402C-A405-67EE55E6F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72" y="3796179"/>
                  <a:ext cx="715161" cy="473591"/>
                </a:xfrm>
                <a:prstGeom prst="rect">
                  <a:avLst/>
                </a:prstGeom>
                <a:blipFill>
                  <a:blip r:embed="rId19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1" name="矩形 300">
            <a:extLst>
              <a:ext uri="{FF2B5EF4-FFF2-40B4-BE49-F238E27FC236}">
                <a16:creationId xmlns:a16="http://schemas.microsoft.com/office/drawing/2014/main" id="{00D5C2AA-C75F-4A35-9FA6-E8B840E2880A}"/>
              </a:ext>
            </a:extLst>
          </p:cNvPr>
          <p:cNvSpPr/>
          <p:nvPr/>
        </p:nvSpPr>
        <p:spPr>
          <a:xfrm>
            <a:off x="6520603" y="387826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文字方塊 301">
                <a:extLst>
                  <a:ext uri="{FF2B5EF4-FFF2-40B4-BE49-F238E27FC236}">
                    <a16:creationId xmlns:a16="http://schemas.microsoft.com/office/drawing/2014/main" id="{C2262D71-E475-41F3-AF4C-CDF55FB21882}"/>
                  </a:ext>
                </a:extLst>
              </p:cNvPr>
              <p:cNvSpPr txBox="1"/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02" name="文字方塊 301">
                <a:extLst>
                  <a:ext uri="{FF2B5EF4-FFF2-40B4-BE49-F238E27FC236}">
                    <a16:creationId xmlns:a16="http://schemas.microsoft.com/office/drawing/2014/main" id="{C2262D71-E475-41F3-AF4C-CDF55FB2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06" y="3413688"/>
                <a:ext cx="715161" cy="473591"/>
              </a:xfrm>
              <a:prstGeom prst="rect">
                <a:avLst/>
              </a:prstGeom>
              <a:blipFill>
                <a:blip r:embed="rId20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矩形 302">
            <a:extLst>
              <a:ext uri="{FF2B5EF4-FFF2-40B4-BE49-F238E27FC236}">
                <a16:creationId xmlns:a16="http://schemas.microsoft.com/office/drawing/2014/main" id="{7C1A70B7-55D8-42BC-9864-8DCE009D04C2}"/>
              </a:ext>
            </a:extLst>
          </p:cNvPr>
          <p:cNvSpPr/>
          <p:nvPr/>
        </p:nvSpPr>
        <p:spPr>
          <a:xfrm>
            <a:off x="7240398" y="3862876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id="{0D82631B-9FC9-4EBA-B598-20B4F9382BA2}"/>
                  </a:ext>
                </a:extLst>
              </p:cNvPr>
              <p:cNvSpPr txBox="1"/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04" name="文字方塊 303">
                <a:extLst>
                  <a:ext uri="{FF2B5EF4-FFF2-40B4-BE49-F238E27FC236}">
                    <a16:creationId xmlns:a16="http://schemas.microsoft.com/office/drawing/2014/main" id="{0D82631B-9FC9-4EBA-B598-20B4F9382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648" y="3403707"/>
                <a:ext cx="715161" cy="473591"/>
              </a:xfrm>
              <a:prstGeom prst="rect">
                <a:avLst/>
              </a:prstGeom>
              <a:blipFill>
                <a:blip r:embed="rId2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5" name="直線單箭頭接點 304">
            <a:extLst>
              <a:ext uri="{FF2B5EF4-FFF2-40B4-BE49-F238E27FC236}">
                <a16:creationId xmlns:a16="http://schemas.microsoft.com/office/drawing/2014/main" id="{64BBEB7F-FF9C-4B26-AC04-582E87AF2FBE}"/>
              </a:ext>
            </a:extLst>
          </p:cNvPr>
          <p:cNvCxnSpPr>
            <a:cxnSpLocks/>
          </p:cNvCxnSpPr>
          <p:nvPr/>
        </p:nvCxnSpPr>
        <p:spPr>
          <a:xfrm>
            <a:off x="8119823" y="4716681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單箭頭接點 305">
            <a:extLst>
              <a:ext uri="{FF2B5EF4-FFF2-40B4-BE49-F238E27FC236}">
                <a16:creationId xmlns:a16="http://schemas.microsoft.com/office/drawing/2014/main" id="{E00BC68B-9F04-408F-8CB6-60380791B469}"/>
              </a:ext>
            </a:extLst>
          </p:cNvPr>
          <p:cNvCxnSpPr>
            <a:cxnSpLocks/>
          </p:cNvCxnSpPr>
          <p:nvPr/>
        </p:nvCxnSpPr>
        <p:spPr>
          <a:xfrm flipV="1">
            <a:off x="8097994" y="4453894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單箭頭接點 306">
            <a:extLst>
              <a:ext uri="{FF2B5EF4-FFF2-40B4-BE49-F238E27FC236}">
                <a16:creationId xmlns:a16="http://schemas.microsoft.com/office/drawing/2014/main" id="{62F2139F-88AE-490F-BE84-B5FAFDC1E943}"/>
              </a:ext>
            </a:extLst>
          </p:cNvPr>
          <p:cNvCxnSpPr>
            <a:cxnSpLocks/>
          </p:cNvCxnSpPr>
          <p:nvPr/>
        </p:nvCxnSpPr>
        <p:spPr>
          <a:xfrm flipV="1">
            <a:off x="8797361" y="4439998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矩形 307">
            <a:extLst>
              <a:ext uri="{FF2B5EF4-FFF2-40B4-BE49-F238E27FC236}">
                <a16:creationId xmlns:a16="http://schemas.microsoft.com/office/drawing/2014/main" id="{2AF8673F-E3DF-40F0-9738-4A624131E7DE}"/>
              </a:ext>
            </a:extLst>
          </p:cNvPr>
          <p:cNvSpPr/>
          <p:nvPr/>
        </p:nvSpPr>
        <p:spPr>
          <a:xfrm>
            <a:off x="7953994" y="387615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文字方塊 308">
                <a:extLst>
                  <a:ext uri="{FF2B5EF4-FFF2-40B4-BE49-F238E27FC236}">
                    <a16:creationId xmlns:a16="http://schemas.microsoft.com/office/drawing/2014/main" id="{3993C1C3-A2B0-4CDE-B00D-84EE30246960}"/>
                  </a:ext>
                </a:extLst>
              </p:cNvPr>
              <p:cNvSpPr txBox="1"/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09" name="文字方塊 308">
                <a:extLst>
                  <a:ext uri="{FF2B5EF4-FFF2-40B4-BE49-F238E27FC236}">
                    <a16:creationId xmlns:a16="http://schemas.microsoft.com/office/drawing/2014/main" id="{3993C1C3-A2B0-4CDE-B00D-84EE3024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97" y="3411576"/>
                <a:ext cx="715161" cy="47359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0" name="矩形 309">
            <a:extLst>
              <a:ext uri="{FF2B5EF4-FFF2-40B4-BE49-F238E27FC236}">
                <a16:creationId xmlns:a16="http://schemas.microsoft.com/office/drawing/2014/main" id="{8C0F3FFC-7648-4D17-9724-D8279189D601}"/>
              </a:ext>
            </a:extLst>
          </p:cNvPr>
          <p:cNvSpPr/>
          <p:nvPr/>
        </p:nvSpPr>
        <p:spPr>
          <a:xfrm>
            <a:off x="8673789" y="3860764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字方塊 310">
                <a:extLst>
                  <a:ext uri="{FF2B5EF4-FFF2-40B4-BE49-F238E27FC236}">
                    <a16:creationId xmlns:a16="http://schemas.microsoft.com/office/drawing/2014/main" id="{DB50F775-A475-4AA0-90E5-E9AA25162EB1}"/>
                  </a:ext>
                </a:extLst>
              </p:cNvPr>
              <p:cNvSpPr txBox="1"/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11" name="文字方塊 310">
                <a:extLst>
                  <a:ext uri="{FF2B5EF4-FFF2-40B4-BE49-F238E27FC236}">
                    <a16:creationId xmlns:a16="http://schemas.microsoft.com/office/drawing/2014/main" id="{DB50F775-A475-4AA0-90E5-E9AA2516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17" y="3402890"/>
                <a:ext cx="715161" cy="4735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直線單箭頭接點 311">
            <a:extLst>
              <a:ext uri="{FF2B5EF4-FFF2-40B4-BE49-F238E27FC236}">
                <a16:creationId xmlns:a16="http://schemas.microsoft.com/office/drawing/2014/main" id="{7886E1B8-CAB4-4460-90E2-41AEFAF11A84}"/>
              </a:ext>
            </a:extLst>
          </p:cNvPr>
          <p:cNvCxnSpPr>
            <a:cxnSpLocks/>
          </p:cNvCxnSpPr>
          <p:nvPr/>
        </p:nvCxnSpPr>
        <p:spPr>
          <a:xfrm>
            <a:off x="9413985" y="4713750"/>
            <a:ext cx="697967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單箭頭接點 312">
            <a:extLst>
              <a:ext uri="{FF2B5EF4-FFF2-40B4-BE49-F238E27FC236}">
                <a16:creationId xmlns:a16="http://schemas.microsoft.com/office/drawing/2014/main" id="{0CA2D539-4E29-43EE-B471-9C7B801AC8F8}"/>
              </a:ext>
            </a:extLst>
          </p:cNvPr>
          <p:cNvCxnSpPr>
            <a:cxnSpLocks/>
          </p:cNvCxnSpPr>
          <p:nvPr/>
        </p:nvCxnSpPr>
        <p:spPr>
          <a:xfrm flipV="1">
            <a:off x="9392156" y="4450963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單箭頭接點 313">
            <a:extLst>
              <a:ext uri="{FF2B5EF4-FFF2-40B4-BE49-F238E27FC236}">
                <a16:creationId xmlns:a16="http://schemas.microsoft.com/office/drawing/2014/main" id="{54557A8E-A241-4E11-B789-0210B93D9EA9}"/>
              </a:ext>
            </a:extLst>
          </p:cNvPr>
          <p:cNvCxnSpPr>
            <a:cxnSpLocks/>
          </p:cNvCxnSpPr>
          <p:nvPr/>
        </p:nvCxnSpPr>
        <p:spPr>
          <a:xfrm flipV="1">
            <a:off x="10091523" y="4437067"/>
            <a:ext cx="0" cy="27149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>
            <a:extLst>
              <a:ext uri="{FF2B5EF4-FFF2-40B4-BE49-F238E27FC236}">
                <a16:creationId xmlns:a16="http://schemas.microsoft.com/office/drawing/2014/main" id="{C2FD8432-72E1-493D-B954-FFDEE6173888}"/>
              </a:ext>
            </a:extLst>
          </p:cNvPr>
          <p:cNvSpPr/>
          <p:nvPr/>
        </p:nvSpPr>
        <p:spPr>
          <a:xfrm>
            <a:off x="9248156" y="387322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5A953D95-FD8C-4C8F-8EEB-A046E4206BC6}"/>
                  </a:ext>
                </a:extLst>
              </p:cNvPr>
              <p:cNvSpPr txBox="1"/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16" name="文字方塊 315">
                <a:extLst>
                  <a:ext uri="{FF2B5EF4-FFF2-40B4-BE49-F238E27FC236}">
                    <a16:creationId xmlns:a16="http://schemas.microsoft.com/office/drawing/2014/main" id="{5A953D95-FD8C-4C8F-8EEB-A046E420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259" y="3408645"/>
                <a:ext cx="715161" cy="47359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" name="矩形 316">
            <a:extLst>
              <a:ext uri="{FF2B5EF4-FFF2-40B4-BE49-F238E27FC236}">
                <a16:creationId xmlns:a16="http://schemas.microsoft.com/office/drawing/2014/main" id="{01546012-A8BC-4AE4-9348-F50B935E6B52}"/>
              </a:ext>
            </a:extLst>
          </p:cNvPr>
          <p:cNvSpPr/>
          <p:nvPr/>
        </p:nvSpPr>
        <p:spPr>
          <a:xfrm>
            <a:off x="9967951" y="38578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67C9DD91-DB35-4D90-BB70-7B66D00F912D}"/>
                  </a:ext>
                </a:extLst>
              </p:cNvPr>
              <p:cNvSpPr txBox="1"/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18" name="文字方塊 317">
                <a:extLst>
                  <a:ext uri="{FF2B5EF4-FFF2-40B4-BE49-F238E27FC236}">
                    <a16:creationId xmlns:a16="http://schemas.microsoft.com/office/drawing/2014/main" id="{67C9DD91-DB35-4D90-BB70-7B66D00F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44" y="3397696"/>
                <a:ext cx="715161" cy="47359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字方塊 318">
                <a:extLst>
                  <a:ext uri="{FF2B5EF4-FFF2-40B4-BE49-F238E27FC236}">
                    <a16:creationId xmlns:a16="http://schemas.microsoft.com/office/drawing/2014/main" id="{8F9B6242-C4EF-4907-BB7F-A46345EA1B53}"/>
                  </a:ext>
                </a:extLst>
              </p:cNvPr>
              <p:cNvSpPr txBox="1"/>
              <p:nvPr/>
            </p:nvSpPr>
            <p:spPr>
              <a:xfrm>
                <a:off x="1922521" y="6084405"/>
                <a:ext cx="151932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>
          <p:sp>
            <p:nvSpPr>
              <p:cNvPr id="319" name="文字方塊 318">
                <a:extLst>
                  <a:ext uri="{FF2B5EF4-FFF2-40B4-BE49-F238E27FC236}">
                    <a16:creationId xmlns:a16="http://schemas.microsoft.com/office/drawing/2014/main" id="{8F9B6242-C4EF-4907-BB7F-A46345EA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21" y="6084405"/>
                <a:ext cx="1519327" cy="378758"/>
              </a:xfrm>
              <a:prstGeom prst="rect">
                <a:avLst/>
              </a:prstGeom>
              <a:blipFill>
                <a:blip r:embed="rId26"/>
                <a:stretch>
                  <a:fillRect l="-4000" t="-1613" r="-1200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E00A6B-0BC6-4D27-ACBB-29AEBFBB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94CE9175-7BA0-478F-B5E7-E4294A479391}"/>
              </a:ext>
            </a:extLst>
          </p:cNvPr>
          <p:cNvSpPr txBox="1"/>
          <p:nvPr/>
        </p:nvSpPr>
        <p:spPr>
          <a:xfrm>
            <a:off x="4560859" y="6173541"/>
            <a:ext cx="350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(2 heads as example)</a:t>
            </a:r>
            <a:endParaRPr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2965EC4-C674-4434-B8FE-F0E464A1931E}"/>
              </a:ext>
            </a:extLst>
          </p:cNvPr>
          <p:cNvSpPr txBox="1"/>
          <p:nvPr/>
        </p:nvSpPr>
        <p:spPr>
          <a:xfrm>
            <a:off x="6755228" y="143834"/>
            <a:ext cx="544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Different types of relevance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7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4852002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7084327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9335791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2806671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2799539" y="214942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2915141" y="2164299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3037876" y="2164299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149429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5090647" y="214604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7336957" y="2142671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9568366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2863918" y="2149430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5162128" y="2164298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5237096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7389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5112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2863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2805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5112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7373154" y="2180391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3612145" y="5959528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5965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952D00-BB53-4711-86C7-22A6E6CF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9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5" grpId="0"/>
      <p:bldP spid="56" grpId="0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126" grpId="0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F97A9D6-BC46-412B-A2F8-5A77CEE62F19}"/>
              </a:ext>
            </a:extLst>
          </p:cNvPr>
          <p:cNvCxnSpPr>
            <a:cxnSpLocks/>
          </p:cNvCxnSpPr>
          <p:nvPr/>
        </p:nvCxnSpPr>
        <p:spPr>
          <a:xfrm flipV="1">
            <a:off x="4229339" y="2717414"/>
            <a:ext cx="0" cy="81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C28E94BD-3CBF-4186-9152-A923350C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Self-attention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D7B9BE-0613-4E80-88A9-13FD17F60683}"/>
                  </a:ext>
                </a:extLst>
              </p:cNvPr>
              <p:cNvSpPr/>
              <p:nvPr/>
            </p:nvSpPr>
            <p:spPr>
              <a:xfrm>
                <a:off x="2978652" y="4395844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D7B9BE-0613-4E80-88A9-13FD17F60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652" y="4395844"/>
                <a:ext cx="1048386" cy="74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7ADEB6-8C8C-4F97-B2B9-754A6A92FCCF}"/>
                  </a:ext>
                </a:extLst>
              </p:cNvPr>
              <p:cNvSpPr/>
              <p:nvPr/>
            </p:nvSpPr>
            <p:spPr>
              <a:xfrm>
                <a:off x="4451012" y="439304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27ADEB6-8C8C-4F97-B2B9-754A6A92F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012" y="4393043"/>
                <a:ext cx="1048386" cy="7442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A9919B3-D0CD-4319-BAE5-804288091D19}"/>
              </a:ext>
            </a:extLst>
          </p:cNvPr>
          <p:cNvSpPr txBox="1"/>
          <p:nvPr/>
        </p:nvSpPr>
        <p:spPr>
          <a:xfrm>
            <a:off x="2443070" y="1747648"/>
            <a:ext cx="357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Dot-product</a:t>
            </a:r>
            <a:endParaRPr lang="zh-TW" altLang="en-US" sz="2400" b="1" i="1" u="sng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AD51C51-D59C-4348-90B7-62BA6C13948A}"/>
              </a:ext>
            </a:extLst>
          </p:cNvPr>
          <p:cNvSpPr/>
          <p:nvPr/>
        </p:nvSpPr>
        <p:spPr>
          <a:xfrm>
            <a:off x="4184339" y="3708141"/>
            <a:ext cx="90000" cy="9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1BEE58-0BA1-4727-B16F-FFB19B795E85}"/>
                  </a:ext>
                </a:extLst>
              </p:cNvPr>
              <p:cNvSpPr txBox="1"/>
              <p:nvPr/>
            </p:nvSpPr>
            <p:spPr>
              <a:xfrm>
                <a:off x="4116079" y="2336581"/>
                <a:ext cx="278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61BEE58-0BA1-4727-B16F-FFB19B79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79" y="2336581"/>
                <a:ext cx="278602" cy="369332"/>
              </a:xfrm>
              <a:prstGeom prst="rect">
                <a:avLst/>
              </a:prstGeom>
              <a:blipFill>
                <a:blip r:embed="rId5"/>
                <a:stretch>
                  <a:fillRect l="-10870"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49FF25A-331C-4515-A469-47DA77770910}"/>
              </a:ext>
            </a:extLst>
          </p:cNvPr>
          <p:cNvCxnSpPr>
            <a:cxnSpLocks/>
          </p:cNvCxnSpPr>
          <p:nvPr/>
        </p:nvCxnSpPr>
        <p:spPr>
          <a:xfrm flipH="1" flipV="1">
            <a:off x="3470795" y="5169226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9D243C5-230D-4616-B2BA-DC79873B09F1}"/>
              </a:ext>
            </a:extLst>
          </p:cNvPr>
          <p:cNvCxnSpPr>
            <a:cxnSpLocks/>
          </p:cNvCxnSpPr>
          <p:nvPr/>
        </p:nvCxnSpPr>
        <p:spPr>
          <a:xfrm flipH="1" flipV="1">
            <a:off x="4975205" y="5169789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43DDF2D2-0DE4-4C56-A6E8-AE8018BECC19}"/>
              </a:ext>
            </a:extLst>
          </p:cNvPr>
          <p:cNvCxnSpPr>
            <a:cxnSpLocks/>
          </p:cNvCxnSpPr>
          <p:nvPr/>
        </p:nvCxnSpPr>
        <p:spPr>
          <a:xfrm flipV="1">
            <a:off x="3487135" y="4102518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17B9CDA-F878-4CC7-BB3C-830EA1C0C172}"/>
              </a:ext>
            </a:extLst>
          </p:cNvPr>
          <p:cNvCxnSpPr>
            <a:cxnSpLocks/>
          </p:cNvCxnSpPr>
          <p:nvPr/>
        </p:nvCxnSpPr>
        <p:spPr>
          <a:xfrm flipV="1">
            <a:off x="4968101" y="4122039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8F43298-4B7F-42B7-994E-8082E5BA0B3C}"/>
              </a:ext>
            </a:extLst>
          </p:cNvPr>
          <p:cNvCxnSpPr>
            <a:cxnSpLocks/>
          </p:cNvCxnSpPr>
          <p:nvPr/>
        </p:nvCxnSpPr>
        <p:spPr>
          <a:xfrm>
            <a:off x="3615510" y="3757398"/>
            <a:ext cx="430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4CF25CB-0EAF-4DD9-81D8-215B14C50A13}"/>
              </a:ext>
            </a:extLst>
          </p:cNvPr>
          <p:cNvCxnSpPr>
            <a:cxnSpLocks/>
          </p:cNvCxnSpPr>
          <p:nvPr/>
        </p:nvCxnSpPr>
        <p:spPr>
          <a:xfrm flipH="1">
            <a:off x="4405808" y="3748264"/>
            <a:ext cx="3985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85E5727-DC26-4629-98F2-460AAB007E4E}"/>
              </a:ext>
            </a:extLst>
          </p:cNvPr>
          <p:cNvSpPr/>
          <p:nvPr/>
        </p:nvSpPr>
        <p:spPr>
          <a:xfrm>
            <a:off x="2690701" y="3047342"/>
            <a:ext cx="3038560" cy="25013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8B662A62-876D-4D01-B429-933FE82E39B2}"/>
              </a:ext>
            </a:extLst>
          </p:cNvPr>
          <p:cNvSpPr/>
          <p:nvPr/>
        </p:nvSpPr>
        <p:spPr>
          <a:xfrm>
            <a:off x="3345130" y="3429001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D3C5CDD1-9299-4BAC-BAEC-5722D2F5456F}"/>
              </a:ext>
            </a:extLst>
          </p:cNvPr>
          <p:cNvSpPr/>
          <p:nvPr/>
        </p:nvSpPr>
        <p:spPr>
          <a:xfrm>
            <a:off x="4842436" y="3415096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BFA7A7C-04F0-4D8F-877E-9E3D3576C0AE}"/>
                  </a:ext>
                </a:extLst>
              </p:cNvPr>
              <p:cNvSpPr txBox="1"/>
              <p:nvPr/>
            </p:nvSpPr>
            <p:spPr>
              <a:xfrm>
                <a:off x="3290897" y="3501746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EBFA7A7C-04F0-4D8F-877E-9E3D3576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97" y="3501746"/>
                <a:ext cx="371237" cy="461665"/>
              </a:xfrm>
              <a:prstGeom prst="rect">
                <a:avLst/>
              </a:prstGeom>
              <a:blipFill>
                <a:blip r:embed="rId6"/>
                <a:stretch>
                  <a:fillRect l="-6557" r="-3279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7B1E3FE-A51A-4238-91B1-6EB0DF84DED3}"/>
                  </a:ext>
                </a:extLst>
              </p:cNvPr>
              <p:cNvSpPr txBox="1"/>
              <p:nvPr/>
            </p:nvSpPr>
            <p:spPr>
              <a:xfrm>
                <a:off x="4782483" y="3536399"/>
                <a:ext cx="3712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7B1E3FE-A51A-4238-91B1-6EB0DF84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483" y="3536399"/>
                <a:ext cx="371237" cy="461665"/>
              </a:xfrm>
              <a:prstGeom prst="rect">
                <a:avLst/>
              </a:prstGeom>
              <a:blipFill>
                <a:blip r:embed="rId7"/>
                <a:stretch>
                  <a:fillRect l="-6667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6034DE13-21C9-4F49-9FA0-ADC6AF6284B2}"/>
                  </a:ext>
                </a:extLst>
              </p:cNvPr>
              <p:cNvSpPr txBox="1"/>
              <p:nvPr/>
            </p:nvSpPr>
            <p:spPr>
              <a:xfrm>
                <a:off x="4338280" y="2319908"/>
                <a:ext cx="1161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6034DE13-21C9-4F49-9FA0-ADC6AF62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280" y="2319908"/>
                <a:ext cx="1161118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8685E813-C790-4CD5-8B7F-D9BDC56EAB5A}"/>
              </a:ext>
            </a:extLst>
          </p:cNvPr>
          <p:cNvSpPr txBox="1"/>
          <p:nvPr/>
        </p:nvSpPr>
        <p:spPr>
          <a:xfrm>
            <a:off x="5402412" y="1105378"/>
            <a:ext cx="182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Additive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674566F-DDD3-499D-8B7C-2C5F3F237DBE}"/>
                  </a:ext>
                </a:extLst>
              </p:cNvPr>
              <p:cNvSpPr/>
              <p:nvPr/>
            </p:nvSpPr>
            <p:spPr>
              <a:xfrm>
                <a:off x="7288742" y="4480899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674566F-DDD3-499D-8B7C-2C5F3F237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42" y="4480899"/>
                <a:ext cx="1048386" cy="7442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320FF3-4AB2-4F8A-B9DF-EB152C364D09}"/>
                  </a:ext>
                </a:extLst>
              </p:cNvPr>
              <p:cNvSpPr/>
              <p:nvPr/>
            </p:nvSpPr>
            <p:spPr>
              <a:xfrm>
                <a:off x="8761102" y="4478098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7320FF3-4AB2-4F8A-B9DF-EB152C364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02" y="4478098"/>
                <a:ext cx="1048386" cy="744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4355E72-EF43-48DB-BCE1-CB520FED2230}"/>
                  </a:ext>
                </a:extLst>
              </p:cNvPr>
              <p:cNvSpPr txBox="1"/>
              <p:nvPr/>
            </p:nvSpPr>
            <p:spPr>
              <a:xfrm>
                <a:off x="8374717" y="322329"/>
                <a:ext cx="278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4355E72-EF43-48DB-BCE1-CB520FED2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17" y="322329"/>
                <a:ext cx="278602" cy="369332"/>
              </a:xfrm>
              <a:prstGeom prst="rect">
                <a:avLst/>
              </a:prstGeom>
              <a:blipFill>
                <a:blip r:embed="rId11"/>
                <a:stretch>
                  <a:fillRect l="-13043" r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44E74249-F60B-4BD9-881B-1B2B32360805}"/>
              </a:ext>
            </a:extLst>
          </p:cNvPr>
          <p:cNvCxnSpPr>
            <a:cxnSpLocks/>
          </p:cNvCxnSpPr>
          <p:nvPr/>
        </p:nvCxnSpPr>
        <p:spPr>
          <a:xfrm flipH="1" flipV="1">
            <a:off x="7780885" y="5254281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A9D52B99-01AA-4C70-8B40-33A918F5147A}"/>
              </a:ext>
            </a:extLst>
          </p:cNvPr>
          <p:cNvCxnSpPr>
            <a:cxnSpLocks/>
          </p:cNvCxnSpPr>
          <p:nvPr/>
        </p:nvCxnSpPr>
        <p:spPr>
          <a:xfrm flipH="1" flipV="1">
            <a:off x="9285295" y="5254844"/>
            <a:ext cx="0" cy="717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CB6E5D0-4284-4107-8BE4-24205BA2E7D2}"/>
              </a:ext>
            </a:extLst>
          </p:cNvPr>
          <p:cNvCxnSpPr>
            <a:cxnSpLocks/>
          </p:cNvCxnSpPr>
          <p:nvPr/>
        </p:nvCxnSpPr>
        <p:spPr>
          <a:xfrm flipV="1">
            <a:off x="7780885" y="4180545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7FED4FBF-15F7-4DD3-AA68-4CC39E2143AA}"/>
              </a:ext>
            </a:extLst>
          </p:cNvPr>
          <p:cNvCxnSpPr>
            <a:cxnSpLocks/>
          </p:cNvCxnSpPr>
          <p:nvPr/>
        </p:nvCxnSpPr>
        <p:spPr>
          <a:xfrm flipV="1">
            <a:off x="9278191" y="4207094"/>
            <a:ext cx="0" cy="377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845A922-4763-48C8-B35B-719C0B5271D1}"/>
              </a:ext>
            </a:extLst>
          </p:cNvPr>
          <p:cNvCxnSpPr>
            <a:cxnSpLocks/>
          </p:cNvCxnSpPr>
          <p:nvPr/>
        </p:nvCxnSpPr>
        <p:spPr>
          <a:xfrm>
            <a:off x="7926529" y="3798141"/>
            <a:ext cx="451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9E896F3-5C7C-45DE-BCA2-1C80468248F8}"/>
              </a:ext>
            </a:extLst>
          </p:cNvPr>
          <p:cNvCxnSpPr>
            <a:cxnSpLocks/>
          </p:cNvCxnSpPr>
          <p:nvPr/>
        </p:nvCxnSpPr>
        <p:spPr>
          <a:xfrm flipH="1">
            <a:off x="8700698" y="3789244"/>
            <a:ext cx="480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86759E69-F376-4F10-9A52-E4EB5D251108}"/>
              </a:ext>
            </a:extLst>
          </p:cNvPr>
          <p:cNvSpPr/>
          <p:nvPr/>
        </p:nvSpPr>
        <p:spPr>
          <a:xfrm>
            <a:off x="7000791" y="1102177"/>
            <a:ext cx="3038560" cy="45316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233552D1-A089-43A7-A765-E17337FADF60}"/>
              </a:ext>
            </a:extLst>
          </p:cNvPr>
          <p:cNvGrpSpPr/>
          <p:nvPr/>
        </p:nvGrpSpPr>
        <p:grpSpPr>
          <a:xfrm>
            <a:off x="8335487" y="3537280"/>
            <a:ext cx="375616" cy="461665"/>
            <a:chOff x="4125717" y="1093631"/>
            <a:chExt cx="375616" cy="46166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8F8EBB2-85EE-4B5D-B9C8-2FF11BFB3D4B}"/>
                </a:ext>
              </a:extLst>
            </p:cNvPr>
            <p:cNvSpPr/>
            <p:nvPr/>
          </p:nvSpPr>
          <p:spPr>
            <a:xfrm>
              <a:off x="4154349" y="1197626"/>
              <a:ext cx="336579" cy="27068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E4FA2BB1-7DCE-4549-A0C3-173F749DD620}"/>
                    </a:ext>
                  </a:extLst>
                </p:cNvPr>
                <p:cNvSpPr/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3EA6988-59B0-42B0-93A8-D856526EC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717" y="1093631"/>
                  <a:ext cx="375616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613" r="-96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DFA879-ABCC-4D88-8BC6-B569577A7764}"/>
                  </a:ext>
                </a:extLst>
              </p:cNvPr>
              <p:cNvSpPr/>
              <p:nvPr/>
            </p:nvSpPr>
            <p:spPr>
              <a:xfrm>
                <a:off x="8014624" y="2456395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DFA879-ABCC-4D88-8BC6-B569577A7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24" y="2456395"/>
                <a:ext cx="1048386" cy="7442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841DA54-84FB-4D2E-A870-AB9B8F8D3DE8}"/>
                  </a:ext>
                </a:extLst>
              </p:cNvPr>
              <p:cNvSpPr/>
              <p:nvPr/>
            </p:nvSpPr>
            <p:spPr>
              <a:xfrm>
                <a:off x="8014624" y="1459763"/>
                <a:ext cx="1048386" cy="74424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841DA54-84FB-4D2E-A870-AB9B8F8D3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624" y="1459763"/>
                <a:ext cx="1048386" cy="7442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63F2596-1BC4-47C0-9D79-042DD430F046}"/>
              </a:ext>
            </a:extLst>
          </p:cNvPr>
          <p:cNvCxnSpPr>
            <a:cxnSpLocks/>
          </p:cNvCxnSpPr>
          <p:nvPr/>
        </p:nvCxnSpPr>
        <p:spPr>
          <a:xfrm flipV="1">
            <a:off x="8524181" y="3155390"/>
            <a:ext cx="0" cy="4763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27B427E8-758B-41AA-A736-D82160E844F6}"/>
              </a:ext>
            </a:extLst>
          </p:cNvPr>
          <p:cNvCxnSpPr>
            <a:cxnSpLocks/>
          </p:cNvCxnSpPr>
          <p:nvPr/>
        </p:nvCxnSpPr>
        <p:spPr>
          <a:xfrm flipV="1">
            <a:off x="8538059" y="2195105"/>
            <a:ext cx="0" cy="28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A8EEFFFF-0F0D-4685-A9A0-D458393B4D5B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506004" y="691661"/>
            <a:ext cx="8015" cy="768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BAFFE045-508B-4075-86A5-8123CE1F7E5E}"/>
              </a:ext>
            </a:extLst>
          </p:cNvPr>
          <p:cNvSpPr/>
          <p:nvPr/>
        </p:nvSpPr>
        <p:spPr>
          <a:xfrm>
            <a:off x="7648116" y="3464169"/>
            <a:ext cx="251330" cy="6696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F6B79FE1-6692-4C13-BA72-628B7A3A2BDD}"/>
              </a:ext>
            </a:extLst>
          </p:cNvPr>
          <p:cNvSpPr/>
          <p:nvPr/>
        </p:nvSpPr>
        <p:spPr>
          <a:xfrm>
            <a:off x="9146685" y="3473610"/>
            <a:ext cx="251330" cy="669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99427F5-E775-49DA-9D31-31ECFE37ED25}"/>
              </a:ext>
            </a:extLst>
          </p:cNvPr>
          <p:cNvSpPr/>
          <p:nvPr/>
        </p:nvSpPr>
        <p:spPr>
          <a:xfrm>
            <a:off x="3205572" y="5894449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B8D5C2-D767-4227-AB1C-2474651D4EAC}"/>
              </a:ext>
            </a:extLst>
          </p:cNvPr>
          <p:cNvSpPr/>
          <p:nvPr/>
        </p:nvSpPr>
        <p:spPr>
          <a:xfrm>
            <a:off x="4749647" y="589059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24099C6-C813-41A1-B63E-6DB30C47FCF4}"/>
              </a:ext>
            </a:extLst>
          </p:cNvPr>
          <p:cNvSpPr/>
          <p:nvPr/>
        </p:nvSpPr>
        <p:spPr>
          <a:xfrm>
            <a:off x="7518935" y="5959979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32E5476-D89C-4490-8D27-5746CEF7778D}"/>
              </a:ext>
            </a:extLst>
          </p:cNvPr>
          <p:cNvSpPr/>
          <p:nvPr/>
        </p:nvSpPr>
        <p:spPr>
          <a:xfrm>
            <a:off x="9063010" y="595612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B81E0AB-DFA6-437D-B4F4-34777F21D89C}"/>
              </a:ext>
            </a:extLst>
          </p:cNvPr>
          <p:cNvSpPr/>
          <p:nvPr/>
        </p:nvSpPr>
        <p:spPr>
          <a:xfrm>
            <a:off x="2481320" y="1731914"/>
            <a:ext cx="3471101" cy="4897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678160-66A0-421F-9B0E-0F3727C1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2" grpId="0" animBg="1"/>
      <p:bldP spid="48" grpId="0" animBg="1"/>
      <p:bldP spid="49" grpId="0" animBg="1"/>
      <p:bldP spid="50" grpId="0"/>
      <p:bldP spid="51" grpId="0"/>
      <p:bldP spid="52" grpId="0"/>
      <p:bldP spid="60" grpId="0" animBg="1"/>
      <p:bldP spid="61" grpId="0" animBg="1"/>
      <p:bldP spid="75" grpId="0" animBg="1"/>
      <p:bldP spid="76" grpId="0" animBg="1"/>
      <p:bldP spid="82" grpId="0" animBg="1"/>
      <p:bldP spid="83" grpId="0" animBg="1"/>
      <p:bldP spid="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2822095" y="4602720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D1814261-EFC0-4379-8249-47A088C91D5D}"/>
              </a:ext>
            </a:extLst>
          </p:cNvPr>
          <p:cNvGrpSpPr/>
          <p:nvPr/>
        </p:nvGrpSpPr>
        <p:grpSpPr>
          <a:xfrm>
            <a:off x="4764235" y="3778934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2005D2-FBB6-4391-9BDD-CB1309BF47C7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22DEF4C-BBC9-4533-B77A-3B6189224294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1074F74-2BAE-45C7-BCC5-07A60796A42C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553576-A09E-42A6-B702-86AC3C16CE49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blipFill>
                <a:blip r:embed="rId9"/>
                <a:stretch>
                  <a:fillRect l="-4135" t="-3226" r="-112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C45A951-233C-4F43-9222-0327E0C49D2A}"/>
              </a:ext>
            </a:extLst>
          </p:cNvPr>
          <p:cNvGrpSpPr/>
          <p:nvPr/>
        </p:nvGrpSpPr>
        <p:grpSpPr>
          <a:xfrm>
            <a:off x="7003166" y="3836074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B7BD510C-F9A0-44E7-A586-544D9BA57919}"/>
              </a:ext>
            </a:extLst>
          </p:cNvPr>
          <p:cNvGrpSpPr/>
          <p:nvPr/>
        </p:nvGrpSpPr>
        <p:grpSpPr>
          <a:xfrm>
            <a:off x="9250841" y="3863627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blipFill>
                <a:blip r:embed="rId12"/>
                <a:stretch>
                  <a:fillRect l="-4135" t="-1613" r="-1128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blipFill>
                <a:blip r:embed="rId13"/>
                <a:stretch>
                  <a:fillRect l="-3745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blipFill>
                <a:blip r:embed="rId14"/>
                <a:stretch>
                  <a:fillRect l="-4120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blipFill>
                <a:blip r:embed="rId15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blipFill>
                <a:blip r:embed="rId16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blipFill>
                <a:blip r:embed="rId17"/>
                <a:stretch>
                  <a:fillRect l="-5263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8390F50F-871F-42F3-8D2D-B302A7B73CB2}"/>
                  </a:ext>
                </a:extLst>
              </p:cNvPr>
              <p:cNvSpPr txBox="1"/>
              <p:nvPr/>
            </p:nvSpPr>
            <p:spPr>
              <a:xfrm>
                <a:off x="3954295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8390F50F-871F-42F3-8D2D-B302A7B7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95" y="1697745"/>
                <a:ext cx="1856983" cy="40241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EDB21112-1BB3-4409-863D-22EA3BDA983C}"/>
              </a:ext>
            </a:extLst>
          </p:cNvPr>
          <p:cNvSpPr txBox="1"/>
          <p:nvPr/>
        </p:nvSpPr>
        <p:spPr>
          <a:xfrm>
            <a:off x="2455680" y="3822149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query</a:t>
            </a:r>
            <a:endParaRPr lang="zh-TW" altLang="en-US" sz="2800" dirty="0"/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CD08336-F926-4C5B-828B-560AC67B85BB}"/>
              </a:ext>
            </a:extLst>
          </p:cNvPr>
          <p:cNvSpPr txBox="1"/>
          <p:nvPr/>
        </p:nvSpPr>
        <p:spPr>
          <a:xfrm>
            <a:off x="5365656" y="3792228"/>
            <a:ext cx="117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key</a:t>
            </a:r>
            <a:endParaRPr lang="zh-TW" altLang="en-US" sz="2800" dirty="0"/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01585117-B16B-4DEE-99DA-7518F34ED472}"/>
              </a:ext>
            </a:extLst>
          </p:cNvPr>
          <p:cNvSpPr txBox="1"/>
          <p:nvPr/>
        </p:nvSpPr>
        <p:spPr>
          <a:xfrm>
            <a:off x="2498799" y="2321355"/>
            <a:ext cx="2139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attention score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37BF469B-35B7-464F-9EDF-71FE002E7714}"/>
                  </a:ext>
                </a:extLst>
              </p:cNvPr>
              <p:cNvSpPr txBox="1"/>
              <p:nvPr/>
            </p:nvSpPr>
            <p:spPr>
              <a:xfrm>
                <a:off x="6217353" y="1697745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37BF469B-35B7-464F-9EDF-71FE002E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353" y="1697745"/>
                <a:ext cx="1856983" cy="4024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5E820A5D-D18B-482D-8C07-936322F549CB}"/>
                  </a:ext>
                </a:extLst>
              </p:cNvPr>
              <p:cNvSpPr txBox="1"/>
              <p:nvPr/>
            </p:nvSpPr>
            <p:spPr>
              <a:xfrm>
                <a:off x="8695284" y="1695276"/>
                <a:ext cx="1856983" cy="402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5E820A5D-D18B-482D-8C07-936322F5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84" y="1695276"/>
                <a:ext cx="1856983" cy="4024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58EFB0-B9EA-4CE2-9CCE-C38986B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0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120" grpId="0"/>
      <p:bldP spid="133" grpId="0"/>
      <p:bldP spid="136" grpId="0"/>
      <p:bldP spid="137" grpId="0"/>
      <p:bldP spid="144" grpId="0"/>
      <p:bldP spid="145" grpId="0" animBg="1"/>
      <p:bldP spid="146" grpId="0" animBg="1"/>
      <p:bldP spid="147" grpId="0" animBg="1"/>
      <p:bldP spid="152" grpId="0"/>
      <p:bldP spid="153" grpId="0"/>
      <p:bldP spid="154" grpId="0"/>
      <p:bldP spid="24" grpId="0"/>
      <p:bldP spid="155" grpId="0"/>
      <p:bldP spid="156" grpId="0"/>
      <p:bldP spid="157" grpId="0"/>
      <p:bldP spid="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BA48E27-E83D-4ED4-856D-08E209767B6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60A7DB3-34DA-474B-BD32-CE9026DBA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52438238-B59B-42A9-B315-E6C26D101C8C}"/>
              </a:ext>
            </a:extLst>
          </p:cNvPr>
          <p:cNvCxnSpPr>
            <a:cxnSpLocks/>
          </p:cNvCxnSpPr>
          <p:nvPr/>
        </p:nvCxnSpPr>
        <p:spPr>
          <a:xfrm flipV="1">
            <a:off x="2822095" y="4602720"/>
            <a:ext cx="0" cy="245967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0CBB4F25-FAE0-47CE-9476-222DC4E4BE21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664C9DE-8C34-4405-AD8D-C5DCC94208A4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D1814261-EFC0-4379-8249-47A088C91D5D}"/>
              </a:ext>
            </a:extLst>
          </p:cNvPr>
          <p:cNvGrpSpPr/>
          <p:nvPr/>
        </p:nvGrpSpPr>
        <p:grpSpPr>
          <a:xfrm>
            <a:off x="4764235" y="3778934"/>
            <a:ext cx="715161" cy="1052823"/>
            <a:chOff x="964022" y="3795863"/>
            <a:chExt cx="715161" cy="1052823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70EF920-7C44-4B64-84E8-B0B0E04F49BB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77" name="文字方塊 76">
                  <a:extLst>
                    <a:ext uri="{FF2B5EF4-FFF2-40B4-BE49-F238E27FC236}">
                      <a16:creationId xmlns:a16="http://schemas.microsoft.com/office/drawing/2014/main" id="{226301BF-4009-43B8-B051-F260EB66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3DAFF3A7-88F5-4F6C-B6E8-FDD3DE40B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92005D2-FBB6-4391-9BDD-CB1309BF47C7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22DEF4C-BBC9-4533-B77A-3B6189224294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1074F74-2BAE-45C7-BCC5-07A60796A42C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2553576-A09E-42A6-B702-86AC3C16CE49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62CDAD3B-8B97-4974-8EE3-7AC0DDA74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EC8E966D-AD78-4C0E-92E5-367F80B98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5B176E6-1514-4152-BF9E-94EA709D9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54CDF3A8-7217-4726-ADAD-2017D5084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/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0508F604-7271-4C0D-A8E2-A3623F8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5" y="5734218"/>
                <a:ext cx="1621919" cy="377667"/>
              </a:xfrm>
              <a:prstGeom prst="rect">
                <a:avLst/>
              </a:prstGeom>
              <a:blipFill>
                <a:blip r:embed="rId9"/>
                <a:stretch>
                  <a:fillRect l="-4135" t="-3226" r="-1128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C45A951-233C-4F43-9222-0327E0C49D2A}"/>
              </a:ext>
            </a:extLst>
          </p:cNvPr>
          <p:cNvGrpSpPr/>
          <p:nvPr/>
        </p:nvGrpSpPr>
        <p:grpSpPr>
          <a:xfrm>
            <a:off x="7003166" y="3836074"/>
            <a:ext cx="715161" cy="1052823"/>
            <a:chOff x="964022" y="3795863"/>
            <a:chExt cx="715161" cy="1052823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690B5A-9574-435B-B027-C4E9FC135DF5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3" name="文字方塊 122">
                  <a:extLst>
                    <a:ext uri="{FF2B5EF4-FFF2-40B4-BE49-F238E27FC236}">
                      <a16:creationId xmlns:a16="http://schemas.microsoft.com/office/drawing/2014/main" id="{B6600A52-B5E7-4384-9DB0-7FEB805EC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EF4D4F7E-C674-45DC-9F40-F70CDF531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B7BD510C-F9A0-44E7-A586-544D9BA57919}"/>
              </a:ext>
            </a:extLst>
          </p:cNvPr>
          <p:cNvGrpSpPr/>
          <p:nvPr/>
        </p:nvGrpSpPr>
        <p:grpSpPr>
          <a:xfrm>
            <a:off x="9250841" y="3863627"/>
            <a:ext cx="715161" cy="1052823"/>
            <a:chOff x="964022" y="3795863"/>
            <a:chExt cx="715161" cy="1052823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B4A0A8B-F256-4462-B37E-B78A8532363D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45C66786-AF67-4D7B-B091-0DEC5F9DE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22B1562D-D253-4D20-B5D2-0EE7529E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/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3" name="文字方塊 132">
                <a:extLst>
                  <a:ext uri="{FF2B5EF4-FFF2-40B4-BE49-F238E27FC236}">
                    <a16:creationId xmlns:a16="http://schemas.microsoft.com/office/drawing/2014/main" id="{D85E3893-4749-4910-8F5C-47769BC51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6" y="5757116"/>
                <a:ext cx="1624932" cy="377667"/>
              </a:xfrm>
              <a:prstGeom prst="rect">
                <a:avLst/>
              </a:prstGeom>
              <a:blipFill>
                <a:blip r:embed="rId12"/>
                <a:stretch>
                  <a:fillRect l="-4135" t="-1613" r="-1128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/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990F281-9F2D-4507-9232-A27A226D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24932" cy="377667"/>
              </a:xfrm>
              <a:prstGeom prst="rect">
                <a:avLst/>
              </a:prstGeom>
              <a:blipFill>
                <a:blip r:embed="rId13"/>
                <a:stretch>
                  <a:fillRect l="-3745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/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A6D6DCC2-53B3-495E-866B-3EF742FC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24932" cy="376642"/>
              </a:xfrm>
              <a:prstGeom prst="rect">
                <a:avLst/>
              </a:prstGeom>
              <a:blipFill>
                <a:blip r:embed="rId14"/>
                <a:stretch>
                  <a:fillRect l="-4120" t="-1613" r="-74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/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7C074D18-EF06-4C3A-A277-A52B81AE4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85" y="2238240"/>
                <a:ext cx="581121" cy="385555"/>
              </a:xfrm>
              <a:prstGeom prst="rect">
                <a:avLst/>
              </a:prstGeom>
              <a:blipFill>
                <a:blip r:embed="rId15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/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02191E71-FAEC-41C2-8321-C4114C4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783" y="2238240"/>
                <a:ext cx="581121" cy="385555"/>
              </a:xfrm>
              <a:prstGeom prst="rect">
                <a:avLst/>
              </a:prstGeom>
              <a:blipFill>
                <a:blip r:embed="rId16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/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7CCCAEC-541A-4FE5-9E83-F4367612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648" y="2254463"/>
                <a:ext cx="581121" cy="385555"/>
              </a:xfrm>
              <a:prstGeom prst="rect">
                <a:avLst/>
              </a:prstGeom>
              <a:blipFill>
                <a:blip r:embed="rId17"/>
                <a:stretch>
                  <a:fillRect l="-5263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群組 46">
            <a:extLst>
              <a:ext uri="{FF2B5EF4-FFF2-40B4-BE49-F238E27FC236}">
                <a16:creationId xmlns:a16="http://schemas.microsoft.com/office/drawing/2014/main" id="{E784F5D1-1672-449C-B3EF-A257E93883E9}"/>
              </a:ext>
            </a:extLst>
          </p:cNvPr>
          <p:cNvGrpSpPr/>
          <p:nvPr/>
        </p:nvGrpSpPr>
        <p:grpSpPr>
          <a:xfrm>
            <a:off x="2481659" y="3832484"/>
            <a:ext cx="715161" cy="1052823"/>
            <a:chOff x="964022" y="3795863"/>
            <a:chExt cx="715161" cy="105282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A1F8BBD-0FC7-4790-BD66-B7655CF6735C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260D014A-B984-406D-B42A-D66F4D6E0CC4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260D014A-B984-406D-B42A-D66F4D6E0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A4D66EBF-214D-4CF6-B460-1F505770F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E430CEB-05AB-45A5-BBBA-4DC27733B77E}"/>
                  </a:ext>
                </a:extLst>
              </p:cNvPr>
              <p:cNvSpPr txBox="1"/>
              <p:nvPr/>
            </p:nvSpPr>
            <p:spPr>
              <a:xfrm>
                <a:off x="2107404" y="6272097"/>
                <a:ext cx="1624932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6E430CEB-05AB-45A5-BBBA-4DC27733B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6272097"/>
                <a:ext cx="1624932" cy="377667"/>
              </a:xfrm>
              <a:prstGeom prst="rect">
                <a:avLst/>
              </a:prstGeom>
              <a:blipFill>
                <a:blip r:embed="rId19"/>
                <a:stretch>
                  <a:fillRect l="-4135" t="-3226" r="-1128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D6341A4-791D-4E2E-AF63-D19717B2C520}"/>
                  </a:ext>
                </a:extLst>
              </p:cNvPr>
              <p:cNvSpPr txBox="1"/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0D6341A4-791D-4E2E-AF63-D19717B2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87" y="2238240"/>
                <a:ext cx="581121" cy="385555"/>
              </a:xfrm>
              <a:prstGeom prst="rect">
                <a:avLst/>
              </a:prstGeom>
              <a:blipFill>
                <a:blip r:embed="rId20"/>
                <a:stretch>
                  <a:fillRect l="-6316" r="-3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>
            <a:extLst>
              <a:ext uri="{FF2B5EF4-FFF2-40B4-BE49-F238E27FC236}">
                <a16:creationId xmlns:a16="http://schemas.microsoft.com/office/drawing/2014/main" id="{7AD0FA1B-E03B-444E-8065-A795D9ED0C97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DA8FCD6-198A-4B19-86B6-83536FC1B9D7}"/>
              </a:ext>
            </a:extLst>
          </p:cNvPr>
          <p:cNvCxnSpPr>
            <a:cxnSpLocks/>
          </p:cNvCxnSpPr>
          <p:nvPr/>
        </p:nvCxnSpPr>
        <p:spPr>
          <a:xfrm flipH="1" flipV="1">
            <a:off x="2546439" y="1445260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055076-2BDD-4656-811A-48FAD530F5C1}"/>
              </a:ext>
            </a:extLst>
          </p:cNvPr>
          <p:cNvCxnSpPr>
            <a:cxnSpLocks/>
          </p:cNvCxnSpPr>
          <p:nvPr/>
        </p:nvCxnSpPr>
        <p:spPr>
          <a:xfrm flipH="1" flipV="1">
            <a:off x="4864775" y="142423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B46EB0D9-9CB6-41D2-886A-C8D95F9FECD8}"/>
              </a:ext>
            </a:extLst>
          </p:cNvPr>
          <p:cNvCxnSpPr>
            <a:cxnSpLocks/>
          </p:cNvCxnSpPr>
          <p:nvPr/>
        </p:nvCxnSpPr>
        <p:spPr>
          <a:xfrm flipH="1" flipV="1">
            <a:off x="7071140" y="1434097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6085D1CD-1230-4D42-9F21-C9B4F2A2B853}"/>
              </a:ext>
            </a:extLst>
          </p:cNvPr>
          <p:cNvCxnSpPr>
            <a:cxnSpLocks/>
          </p:cNvCxnSpPr>
          <p:nvPr/>
        </p:nvCxnSpPr>
        <p:spPr>
          <a:xfrm flipH="1" flipV="1">
            <a:off x="9340426" y="1442306"/>
            <a:ext cx="1" cy="890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A9280B7C-0AF4-44B6-8821-6E59FEA9D3FC}"/>
              </a:ext>
            </a:extLst>
          </p:cNvPr>
          <p:cNvSpPr/>
          <p:nvPr/>
        </p:nvSpPr>
        <p:spPr>
          <a:xfrm>
            <a:off x="2240019" y="1684980"/>
            <a:ext cx="7907513" cy="4364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Soft-max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2399019" y="1015896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9" y="1015896"/>
                <a:ext cx="581121" cy="391004"/>
              </a:xfrm>
              <a:prstGeom prst="rect">
                <a:avLst/>
              </a:prstGeom>
              <a:blipFill>
                <a:blip r:embed="rId21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4671617" y="1015897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1015897"/>
                <a:ext cx="581121" cy="391389"/>
              </a:xfrm>
              <a:prstGeom prst="rect">
                <a:avLst/>
              </a:prstGeom>
              <a:blipFill>
                <a:blip r:embed="rId22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6822815" y="1015897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1015897"/>
                <a:ext cx="581121" cy="391389"/>
              </a:xfrm>
              <a:prstGeom prst="rect">
                <a:avLst/>
              </a:prstGeom>
              <a:blipFill>
                <a:blip r:embed="rId23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9178680" y="1032119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1032119"/>
                <a:ext cx="581121" cy="391004"/>
              </a:xfrm>
              <a:prstGeom prst="rect">
                <a:avLst/>
              </a:prstGeom>
              <a:blipFill>
                <a:blip r:embed="rId24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7CBE55D-AF8D-4615-9859-2AD4F8FFAC36}"/>
                  </a:ext>
                </a:extLst>
              </p:cNvPr>
              <p:cNvSpPr txBox="1"/>
              <p:nvPr/>
            </p:nvSpPr>
            <p:spPr>
              <a:xfrm>
                <a:off x="5290572" y="129918"/>
                <a:ext cx="5078506" cy="845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TW" altLang="en-US" sz="2800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07CBE55D-AF8D-4615-9859-2AD4F8FF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572" y="129918"/>
                <a:ext cx="5078506" cy="84529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0019CD-E311-4986-9EC8-89250B3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6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 animBg="1"/>
      <p:bldP spid="60" grpId="0" animBg="1"/>
      <p:bldP spid="61" grpId="0"/>
      <p:bldP spid="62" grpId="0"/>
      <p:bldP spid="63" grpId="0"/>
      <p:bldP spid="64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62599888-CF94-4D24-980F-70DE6F9003F6}"/>
              </a:ext>
            </a:extLst>
          </p:cNvPr>
          <p:cNvCxnSpPr>
            <a:cxnSpLocks/>
          </p:cNvCxnSpPr>
          <p:nvPr/>
        </p:nvCxnSpPr>
        <p:spPr>
          <a:xfrm flipH="1" flipV="1">
            <a:off x="4835337" y="2766819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F02460C6-CB1B-4F30-A955-C15831142307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9920C0CB-2BDD-4739-BFEC-C28A70F17276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144">
            <a:extLst>
              <a:ext uri="{FF2B5EF4-FFF2-40B4-BE49-F238E27FC236}">
                <a16:creationId xmlns:a16="http://schemas.microsoft.com/office/drawing/2014/main" id="{8DEFC211-389A-4AB7-A364-99238068FA71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9F55845E-2E70-4CF2-8670-CA606BEFF860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0B3400FE-3455-4EBE-BE63-E893937B1B75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5B235E64-6957-47F3-A325-11FB7E0BB1DF}"/>
              </a:ext>
            </a:extLst>
          </p:cNvPr>
          <p:cNvCxnSpPr>
            <a:cxnSpLocks/>
            <a:endCxn id="147" idx="4"/>
          </p:cNvCxnSpPr>
          <p:nvPr/>
        </p:nvCxnSpPr>
        <p:spPr>
          <a:xfrm flipV="1">
            <a:off x="2251404" y="2830421"/>
            <a:ext cx="7059320" cy="9654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6724DEAC-3039-45E1-86C7-15B62D8E0057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2251404" y="2805021"/>
            <a:ext cx="4808360" cy="9908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9FAE96B-3BE9-4D99-886D-2BF888F943A8}"/>
              </a:ext>
            </a:extLst>
          </p:cNvPr>
          <p:cNvCxnSpPr>
            <a:cxnSpLocks/>
            <a:endCxn id="145" idx="4"/>
          </p:cNvCxnSpPr>
          <p:nvPr/>
        </p:nvCxnSpPr>
        <p:spPr>
          <a:xfrm flipV="1">
            <a:off x="2251405" y="2796163"/>
            <a:ext cx="2602951" cy="999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5A62708-5253-450F-8A65-CD13A2C21D3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2556679" y="278769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7AD0FA1B-E03B-444E-8065-A795D9ED0C97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60090ACF-9CB8-4341-ACB4-890253F8577B}"/>
              </a:ext>
            </a:extLst>
          </p:cNvPr>
          <p:cNvCxnSpPr>
            <a:cxnSpLocks/>
            <a:endCxn id="54" idx="4"/>
          </p:cNvCxnSpPr>
          <p:nvPr/>
        </p:nvCxnSpPr>
        <p:spPr>
          <a:xfrm flipV="1">
            <a:off x="2251404" y="2787695"/>
            <a:ext cx="305274" cy="1008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/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7FDA45FF-45CB-4BF7-8903-056773BF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19" y="2211649"/>
                <a:ext cx="581121" cy="391004"/>
              </a:xfrm>
              <a:prstGeom prst="rect">
                <a:avLst/>
              </a:prstGeom>
              <a:blipFill>
                <a:blip r:embed="rId3"/>
                <a:stretch>
                  <a:fillRect l="-6316" r="-31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/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660D89B-D667-46F1-A4BC-DFCDDDC1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617" y="2211650"/>
                <a:ext cx="581121" cy="391389"/>
              </a:xfrm>
              <a:prstGeom prst="rect">
                <a:avLst/>
              </a:prstGeom>
              <a:blipFill>
                <a:blip r:embed="rId4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/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330352A-05F1-43BE-8D9C-877E0C36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15" y="2211650"/>
                <a:ext cx="581121" cy="391389"/>
              </a:xfrm>
              <a:prstGeom prst="rect">
                <a:avLst/>
              </a:prstGeom>
              <a:blipFill>
                <a:blip r:embed="rId5"/>
                <a:stretch>
                  <a:fillRect l="-5208" r="-2083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/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18D517AE-515B-4187-9159-390279E6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80" y="2227872"/>
                <a:ext cx="581121" cy="391004"/>
              </a:xfrm>
              <a:prstGeom prst="rect">
                <a:avLst/>
              </a:prstGeom>
              <a:blipFill>
                <a:blip r:embed="rId6"/>
                <a:stretch>
                  <a:fillRect l="-6316" r="-3158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>
            <a:extLst>
              <a:ext uri="{FF2B5EF4-FFF2-40B4-BE49-F238E27FC236}">
                <a16:creationId xmlns:a16="http://schemas.microsoft.com/office/drawing/2014/main" id="{EF4D8735-BF59-4339-B6A9-D0F7CBA185BA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24DA4516-7AB2-48EF-BB79-2C24516F157C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24DA4516-7AB2-48EF-BB79-2C24516F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矩形 117">
            <a:extLst>
              <a:ext uri="{FF2B5EF4-FFF2-40B4-BE49-F238E27FC236}">
                <a16:creationId xmlns:a16="http://schemas.microsoft.com/office/drawing/2014/main" id="{CA5287AD-89C0-4DF4-A18C-0FD7D4C1FFE2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521414D2-B8EA-48BB-B4D0-F9988DEB14B5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9" name="文字方塊 118">
                <a:extLst>
                  <a:ext uri="{FF2B5EF4-FFF2-40B4-BE49-F238E27FC236}">
                    <a16:creationId xmlns:a16="http://schemas.microsoft.com/office/drawing/2014/main" id="{521414D2-B8EA-48BB-B4D0-F9988DEB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7F6395C9-A940-479D-8622-65EF1D8C1075}"/>
              </a:ext>
            </a:extLst>
          </p:cNvPr>
          <p:cNvCxnSpPr>
            <a:cxnSpLocks/>
          </p:cNvCxnSpPr>
          <p:nvPr/>
        </p:nvCxnSpPr>
        <p:spPr>
          <a:xfrm flipV="1">
            <a:off x="2822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0226D5E6-ACE3-4CAE-8572-9FE401A75F1A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605585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BFA5D68D-0DF7-44F5-A6E1-A27DACBC666A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8201C3E6-5F54-4BF6-868A-6DB7344B1252}"/>
              </a:ext>
            </a:extLst>
          </p:cNvPr>
          <p:cNvGrpSpPr/>
          <p:nvPr/>
        </p:nvGrpSpPr>
        <p:grpSpPr>
          <a:xfrm>
            <a:off x="3050127" y="3795864"/>
            <a:ext cx="715161" cy="813431"/>
            <a:chOff x="1526126" y="3795863"/>
            <a:chExt cx="715161" cy="813431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D11635E-F094-44DA-B3F6-B551CDEBECA7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81156C70-9F1E-433C-8142-3650E9F91784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3" name="文字方塊 112">
                  <a:extLst>
                    <a:ext uri="{FF2B5EF4-FFF2-40B4-BE49-F238E27FC236}">
                      <a16:creationId xmlns:a16="http://schemas.microsoft.com/office/drawing/2014/main" id="{81156C70-9F1E-433C-8142-3650E9F91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B3131943-FD88-4481-8055-E6A3AB2F8D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72AE035F-A9B4-4D32-ABFC-E139E20B6B82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FFF1B9C-20A4-4B7E-9B22-07FC3B384FA8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AFFF1B9C-20A4-4B7E-9B22-07FC3B384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2A889274-9814-43AB-8AA2-45D26FAF3853}"/>
              </a:ext>
            </a:extLst>
          </p:cNvPr>
          <p:cNvCxnSpPr>
            <a:cxnSpLocks/>
          </p:cNvCxnSpPr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060A9BA0-31F5-40BC-B077-110A712447BA}"/>
              </a:ext>
            </a:extLst>
          </p:cNvPr>
          <p:cNvGrpSpPr/>
          <p:nvPr/>
        </p:nvGrpSpPr>
        <p:grpSpPr>
          <a:xfrm>
            <a:off x="5098307" y="3778933"/>
            <a:ext cx="943192" cy="823786"/>
            <a:chOff x="3574307" y="3778933"/>
            <a:chExt cx="943192" cy="823786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37B2456-1A8C-472B-8FAF-92C9EDA2B011}"/>
                </a:ext>
              </a:extLst>
            </p:cNvPr>
            <p:cNvSpPr/>
            <p:nvPr/>
          </p:nvSpPr>
          <p:spPr>
            <a:xfrm>
              <a:off x="3994097" y="377893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/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8" name="文字方塊 137">
                  <a:extLst>
                    <a:ext uri="{FF2B5EF4-FFF2-40B4-BE49-F238E27FC236}">
                      <a16:creationId xmlns:a16="http://schemas.microsoft.com/office/drawing/2014/main" id="{6BFF4FAD-8224-46FF-B049-4A76E2C6F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8" y="3816476"/>
                  <a:ext cx="715161" cy="47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F88A8275-4D2F-4ACD-A0E1-32EEA21F1469}"/>
                </a:ext>
              </a:extLst>
            </p:cNvPr>
            <p:cNvCxnSpPr>
              <a:cxnSpLocks/>
            </p:cNvCxnSpPr>
            <p:nvPr/>
          </p:nvCxnSpPr>
          <p:spPr>
            <a:xfrm>
              <a:off x="3574307" y="4602719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>
              <a:extLst>
                <a:ext uri="{FF2B5EF4-FFF2-40B4-BE49-F238E27FC236}">
                  <a16:creationId xmlns:a16="http://schemas.microsoft.com/office/drawing/2014/main" id="{9A08E89E-93BD-405E-8CF9-2D26A68E7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8097" y="432087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>
            <a:extLst>
              <a:ext uri="{FF2B5EF4-FFF2-40B4-BE49-F238E27FC236}">
                <a16:creationId xmlns:a16="http://schemas.microsoft.com/office/drawing/2014/main" id="{26CF69DC-7559-425F-A896-4AC1A275EBB8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2CB0F7F1-B5E7-4605-AFB2-BE8E71AFC6E1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2CB0F7F1-B5E7-4605-AFB2-BE8E71AF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9FB37C18-43F2-41D8-8144-40A2795A80DA}"/>
              </a:ext>
            </a:extLst>
          </p:cNvPr>
          <p:cNvCxnSpPr>
            <a:cxnSpLocks/>
          </p:cNvCxnSpPr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>
            <a:extLst>
              <a:ext uri="{FF2B5EF4-FFF2-40B4-BE49-F238E27FC236}">
                <a16:creationId xmlns:a16="http://schemas.microsoft.com/office/drawing/2014/main" id="{ACA29C41-006A-42A4-8075-77C6C622F39F}"/>
              </a:ext>
            </a:extLst>
          </p:cNvPr>
          <p:cNvGrpSpPr/>
          <p:nvPr/>
        </p:nvGrpSpPr>
        <p:grpSpPr>
          <a:xfrm>
            <a:off x="7342423" y="3789527"/>
            <a:ext cx="943192" cy="823786"/>
            <a:chOff x="5818423" y="3789527"/>
            <a:chExt cx="943192" cy="823786"/>
          </a:xfrm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37CC8AB-1AF2-4039-8864-A1BDA3FC3492}"/>
                </a:ext>
              </a:extLst>
            </p:cNvPr>
            <p:cNvSpPr/>
            <p:nvPr/>
          </p:nvSpPr>
          <p:spPr>
            <a:xfrm>
              <a:off x="6238213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/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61" name="文字方塊 160">
                  <a:extLst>
                    <a:ext uri="{FF2B5EF4-FFF2-40B4-BE49-F238E27FC236}">
                      <a16:creationId xmlns:a16="http://schemas.microsoft.com/office/drawing/2014/main" id="{744FEFCC-6C29-470B-AF63-1C1F12DF4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454" y="3827070"/>
                  <a:ext cx="715161" cy="47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1A57A4B4-59BB-4042-B426-8DB4932D7750}"/>
                </a:ext>
              </a:extLst>
            </p:cNvPr>
            <p:cNvCxnSpPr>
              <a:cxnSpLocks/>
            </p:cNvCxnSpPr>
            <p:nvPr/>
          </p:nvCxnSpPr>
          <p:spPr>
            <a:xfrm>
              <a:off x="5818423" y="4613313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7FC166B6-7A42-4F5C-85A4-A148E73BD219}"/>
              </a:ext>
            </a:extLst>
          </p:cNvPr>
          <p:cNvCxnSpPr>
            <a:cxnSpLocks/>
          </p:cNvCxnSpPr>
          <p:nvPr/>
        </p:nvCxnSpPr>
        <p:spPr>
          <a:xfrm flipV="1">
            <a:off x="7906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FCFEAFD5-A315-44FB-81CA-FB7DFAFCABDC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1190C443-0696-4453-A236-016D7471AC6E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1190C443-0696-4453-A236-016D7471A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85460316-AB06-4EC7-9CE3-E9F5285D2332}"/>
              </a:ext>
            </a:extLst>
          </p:cNvPr>
          <p:cNvCxnSpPr>
            <a:cxnSpLocks/>
          </p:cNvCxnSpPr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A7F9CF-FFAB-4D8B-999B-4AEA66F32CBF}"/>
              </a:ext>
            </a:extLst>
          </p:cNvPr>
          <p:cNvGrpSpPr/>
          <p:nvPr/>
        </p:nvGrpSpPr>
        <p:grpSpPr>
          <a:xfrm>
            <a:off x="9607459" y="3803115"/>
            <a:ext cx="930860" cy="823786"/>
            <a:chOff x="8083459" y="3803115"/>
            <a:chExt cx="930860" cy="823786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5D187ED5-4AB0-49AF-B51A-721894531ED6}"/>
                </a:ext>
              </a:extLst>
            </p:cNvPr>
            <p:cNvSpPr/>
            <p:nvPr/>
          </p:nvSpPr>
          <p:spPr>
            <a:xfrm>
              <a:off x="8490917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/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C2581A31-292B-4B9B-9439-0491E7C5A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158" y="3840658"/>
                  <a:ext cx="715161" cy="4689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42243D21-F7CC-45BB-8659-CDB14C5BC94B}"/>
                </a:ext>
              </a:extLst>
            </p:cNvPr>
            <p:cNvCxnSpPr>
              <a:cxnSpLocks/>
            </p:cNvCxnSpPr>
            <p:nvPr/>
          </p:nvCxnSpPr>
          <p:spPr>
            <a:xfrm>
              <a:off x="8083459" y="4626901"/>
              <a:ext cx="551458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4F3E62D2-BF5E-4CE6-BA1E-084B150DC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4917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42FC8127-8D39-414E-ACB5-E41346FA253C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58207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>
            <a:extLst>
              <a:ext uri="{FF2B5EF4-FFF2-40B4-BE49-F238E27FC236}">
                <a16:creationId xmlns:a16="http://schemas.microsoft.com/office/drawing/2014/main" id="{375DF3A3-679E-46D4-8D57-8C81F9DFBF02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E19A031-42E4-4C0B-8824-1145A81BD5AA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6BC4B023-F65B-4CCC-B21B-97E60A18B894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18E8A43-C1F8-4CD8-9BD5-023A9D12EC9B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56AA0CA-1A9A-4713-8121-F51865AF2C4E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0" name="文字方塊 189">
                <a:extLst>
                  <a:ext uri="{FF2B5EF4-FFF2-40B4-BE49-F238E27FC236}">
                    <a16:creationId xmlns:a16="http://schemas.microsoft.com/office/drawing/2014/main" id="{A56AA0CA-1A9A-4713-8121-F51865AF2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3838C61B-727C-4E32-87DF-4C41317AE606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1" name="文字方塊 190">
                <a:extLst>
                  <a:ext uri="{FF2B5EF4-FFF2-40B4-BE49-F238E27FC236}">
                    <a16:creationId xmlns:a16="http://schemas.microsoft.com/office/drawing/2014/main" id="{3838C61B-727C-4E32-87DF-4C41317A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D8C2965C-5C05-4217-AB61-2C41B9F5A662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2" name="文字方塊 191">
                <a:extLst>
                  <a:ext uri="{FF2B5EF4-FFF2-40B4-BE49-F238E27FC236}">
                    <a16:creationId xmlns:a16="http://schemas.microsoft.com/office/drawing/2014/main" id="{D8C2965C-5C05-4217-AB61-2C41B9F5A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5BAD6A5-2585-4AFD-A087-6BB4DB9E32B8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3" name="文字方塊 192">
                <a:extLst>
                  <a:ext uri="{FF2B5EF4-FFF2-40B4-BE49-F238E27FC236}">
                    <a16:creationId xmlns:a16="http://schemas.microsoft.com/office/drawing/2014/main" id="{75BAD6A5-2585-4AFD-A087-6BB4DB9E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C08A3038-2268-4013-968E-342471580CBE}"/>
              </a:ext>
            </a:extLst>
          </p:cNvPr>
          <p:cNvGrpSpPr/>
          <p:nvPr/>
        </p:nvGrpSpPr>
        <p:grpSpPr>
          <a:xfrm>
            <a:off x="2481449" y="1265687"/>
            <a:ext cx="715161" cy="605813"/>
            <a:chOff x="635402" y="1337615"/>
            <a:chExt cx="715161" cy="605813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1152DFE3-0E27-42D6-80AF-C179212DC037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08AC2877-E3F5-4499-8F91-6C6733EC0188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96" name="文字方塊 195">
                  <a:extLst>
                    <a:ext uri="{FF2B5EF4-FFF2-40B4-BE49-F238E27FC236}">
                      <a16:creationId xmlns:a16="http://schemas.microsoft.com/office/drawing/2014/main" id="{08AC2877-E3F5-4499-8F91-6C6733EC0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0A70895A-01C5-4E39-A085-2252083CB472}"/>
              </a:ext>
            </a:extLst>
          </p:cNvPr>
          <p:cNvCxnSpPr>
            <a:cxnSpLocks/>
            <a:endCxn id="199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群組 197">
            <a:extLst>
              <a:ext uri="{FF2B5EF4-FFF2-40B4-BE49-F238E27FC236}">
                <a16:creationId xmlns:a16="http://schemas.microsoft.com/office/drawing/2014/main" id="{610D86E4-7C00-46CC-8154-7D0F002EC014}"/>
              </a:ext>
            </a:extLst>
          </p:cNvPr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8887BFB6-64A4-42DC-9A73-B170F28F907F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0" name="群組 199">
              <a:extLst>
                <a:ext uri="{FF2B5EF4-FFF2-40B4-BE49-F238E27FC236}">
                  <a16:creationId xmlns:a16="http://schemas.microsoft.com/office/drawing/2014/main" id="{4AEF28A0-043A-4ADB-B330-FD10CD5EAA3D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CF7A8C3E-EDB1-46F2-99AB-638D85C32078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>
                <a:extLst>
                  <a:ext uri="{FF2B5EF4-FFF2-40B4-BE49-F238E27FC236}">
                    <a16:creationId xmlns:a16="http://schemas.microsoft.com/office/drawing/2014/main" id="{9A4A2D97-4BC8-40A6-B77F-D085D39310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B0E6BBF3-EB8D-481A-AEBC-904B9A609012}"/>
              </a:ext>
            </a:extLst>
          </p:cNvPr>
          <p:cNvCxnSpPr>
            <a:cxnSpLocks/>
            <a:endCxn id="205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98FD7FF7-B2C7-49C6-8049-02225AAF35F6}"/>
              </a:ext>
            </a:extLst>
          </p:cNvPr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7892C3E7-7886-4F4D-A781-9A08D81B3E62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6" name="群組 205">
              <a:extLst>
                <a:ext uri="{FF2B5EF4-FFF2-40B4-BE49-F238E27FC236}">
                  <a16:creationId xmlns:a16="http://schemas.microsoft.com/office/drawing/2014/main" id="{039D0BBC-C012-4B0F-8DF8-349DBD8F49D3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07" name="直線接點 206">
                <a:extLst>
                  <a:ext uri="{FF2B5EF4-FFF2-40B4-BE49-F238E27FC236}">
                    <a16:creationId xmlns:a16="http://schemas.microsoft.com/office/drawing/2014/main" id="{D27EA7D1-7762-462A-B854-661BC83AA4B3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>
                <a:extLst>
                  <a:ext uri="{FF2B5EF4-FFF2-40B4-BE49-F238E27FC236}">
                    <a16:creationId xmlns:a16="http://schemas.microsoft.com/office/drawing/2014/main" id="{B5E68AC0-BF81-4418-9B00-DC00352866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9" name="直線單箭頭接點 208">
            <a:extLst>
              <a:ext uri="{FF2B5EF4-FFF2-40B4-BE49-F238E27FC236}">
                <a16:creationId xmlns:a16="http://schemas.microsoft.com/office/drawing/2014/main" id="{200E9341-C353-4D73-8F15-CAC59F53CC98}"/>
              </a:ext>
            </a:extLst>
          </p:cNvPr>
          <p:cNvCxnSpPr>
            <a:cxnSpLocks/>
            <a:endCxn id="211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1640F34F-ACB5-4AFC-8A75-7ED6BAC415D2}"/>
              </a:ext>
            </a:extLst>
          </p:cNvPr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0505523-86E9-41C1-BBE6-59845C799A51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EBB42DCE-C817-4B4B-8FD5-DA86DE555E99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3A15833C-DCFD-4432-BF36-BD06B23FF4F7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EB57C95B-5B9A-4952-B50E-4FAA0785C8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5" name="直線單箭頭接點 214">
            <a:extLst>
              <a:ext uri="{FF2B5EF4-FFF2-40B4-BE49-F238E27FC236}">
                <a16:creationId xmlns:a16="http://schemas.microsoft.com/office/drawing/2014/main" id="{322C46A4-9BE1-416E-ACF0-72C0D078D445}"/>
              </a:ext>
            </a:extLst>
          </p:cNvPr>
          <p:cNvCxnSpPr>
            <a:cxnSpLocks/>
            <a:endCxn id="217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ACC9D40A-F256-4202-A802-AC881057D5F7}"/>
              </a:ext>
            </a:extLst>
          </p:cNvPr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B85459F0-2D8A-4162-B8AF-4E5281FBEB4E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F2270623-A829-43D7-AE55-2EB9AE46FB10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19" name="直線接點 218">
                <a:extLst>
                  <a:ext uri="{FF2B5EF4-FFF2-40B4-BE49-F238E27FC236}">
                    <a16:creationId xmlns:a16="http://schemas.microsoft.com/office/drawing/2014/main" id="{660EB57A-57F1-444E-8161-9E1F0DA3653E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接點 219">
                <a:extLst>
                  <a:ext uri="{FF2B5EF4-FFF2-40B4-BE49-F238E27FC236}">
                    <a16:creationId xmlns:a16="http://schemas.microsoft.com/office/drawing/2014/main" id="{6DAC86AB-D47D-4F2D-A69C-888584E6DF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1" name="直線單箭頭接點 220">
            <a:extLst>
              <a:ext uri="{FF2B5EF4-FFF2-40B4-BE49-F238E27FC236}">
                <a16:creationId xmlns:a16="http://schemas.microsoft.com/office/drawing/2014/main" id="{AE0D0730-6BAA-4CF3-BCD5-3CDC0A3091DA}"/>
              </a:ext>
            </a:extLst>
          </p:cNvPr>
          <p:cNvCxnSpPr>
            <a:cxnSpLocks/>
          </p:cNvCxnSpPr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>
            <a:extLst>
              <a:ext uri="{FF2B5EF4-FFF2-40B4-BE49-F238E27FC236}">
                <a16:creationId xmlns:a16="http://schemas.microsoft.com/office/drawing/2014/main" id="{DF3C2FF0-CADC-449E-A422-FBB73157AB71}"/>
              </a:ext>
            </a:extLst>
          </p:cNvPr>
          <p:cNvCxnSpPr>
            <a:cxnSpLocks/>
          </p:cNvCxnSpPr>
          <p:nvPr/>
        </p:nvCxnSpPr>
        <p:spPr>
          <a:xfrm flipH="1" flipV="1">
            <a:off x="5640138" y="1576041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>
            <a:extLst>
              <a:ext uri="{FF2B5EF4-FFF2-40B4-BE49-F238E27FC236}">
                <a16:creationId xmlns:a16="http://schemas.microsoft.com/office/drawing/2014/main" id="{A4E972F1-0D29-407A-AF92-29D90D505EA0}"/>
              </a:ext>
            </a:extLst>
          </p:cNvPr>
          <p:cNvCxnSpPr>
            <a:cxnSpLocks/>
          </p:cNvCxnSpPr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>
            <a:extLst>
              <a:ext uri="{FF2B5EF4-FFF2-40B4-BE49-F238E27FC236}">
                <a16:creationId xmlns:a16="http://schemas.microsoft.com/office/drawing/2014/main" id="{0DC4B48E-E7F1-4EF6-8B57-2832EF7561FC}"/>
              </a:ext>
            </a:extLst>
          </p:cNvPr>
          <p:cNvCxnSpPr>
            <a:cxnSpLocks/>
          </p:cNvCxnSpPr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>
            <a:extLst>
              <a:ext uri="{FF2B5EF4-FFF2-40B4-BE49-F238E27FC236}">
                <a16:creationId xmlns:a16="http://schemas.microsoft.com/office/drawing/2014/main" id="{B9C506F0-5B37-45A9-B630-09D069D2E5E9}"/>
              </a:ext>
            </a:extLst>
          </p:cNvPr>
          <p:cNvCxnSpPr>
            <a:cxnSpLocks/>
            <a:endCxn id="199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35BC6120-7C16-43FE-A1D8-5D568FFBA0A2}"/>
              </a:ext>
            </a:extLst>
          </p:cNvPr>
          <p:cNvCxnSpPr>
            <a:cxnSpLocks/>
          </p:cNvCxnSpPr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8C0BA45E-F6AE-42A0-B9B1-2D913EC1D348}"/>
              </a:ext>
            </a:extLst>
          </p:cNvPr>
          <p:cNvCxnSpPr>
            <a:cxnSpLocks/>
          </p:cNvCxnSpPr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6603635E-243A-455D-90E2-9EB3D1457C2F}"/>
              </a:ext>
            </a:extLst>
          </p:cNvPr>
          <p:cNvCxnSpPr>
            <a:cxnSpLocks/>
          </p:cNvCxnSpPr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87F96DE2-0A6A-4FC7-A8F8-F57880DCA23F}"/>
              </a:ext>
            </a:extLst>
          </p:cNvPr>
          <p:cNvCxnSpPr>
            <a:cxnSpLocks/>
          </p:cNvCxnSpPr>
          <p:nvPr/>
        </p:nvCxnSpPr>
        <p:spPr>
          <a:xfrm flipH="1">
            <a:off x="3050126" y="1568592"/>
            <a:ext cx="707782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id="{00E386DB-8AF7-4BAE-BC3E-10890D3672E2}"/>
                  </a:ext>
                </a:extLst>
              </p:cNvPr>
              <p:cNvSpPr txBox="1"/>
              <p:nvPr/>
            </p:nvSpPr>
            <p:spPr>
              <a:xfrm>
                <a:off x="8121505" y="331012"/>
                <a:ext cx="2494273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0" name="文字方塊 229">
                <a:extLst>
                  <a:ext uri="{FF2B5EF4-FFF2-40B4-BE49-F238E27FC236}">
                    <a16:creationId xmlns:a16="http://schemas.microsoft.com/office/drawing/2014/main" id="{00E386DB-8AF7-4BAE-BC3E-10890D367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05" y="331012"/>
                <a:ext cx="2494273" cy="10455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E5049C10-A09B-466D-8D40-FA406262497B}"/>
              </a:ext>
            </a:extLst>
          </p:cNvPr>
          <p:cNvSpPr txBox="1"/>
          <p:nvPr/>
        </p:nvSpPr>
        <p:spPr>
          <a:xfrm>
            <a:off x="4370976" y="141157"/>
            <a:ext cx="3974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Extract information based on attention scores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4EF5095-02B8-495E-A551-66D3064945E4}"/>
                  </a:ext>
                </a:extLst>
              </p:cNvPr>
              <p:cNvSpPr txBox="1"/>
              <p:nvPr/>
            </p:nvSpPr>
            <p:spPr>
              <a:xfrm>
                <a:off x="2107404" y="5734218"/>
                <a:ext cx="161121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4EF5095-02B8-495E-A551-66D306494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404" y="5734218"/>
                <a:ext cx="1611210" cy="377667"/>
              </a:xfrm>
              <a:prstGeom prst="rect">
                <a:avLst/>
              </a:prstGeom>
              <a:blipFill>
                <a:blip r:embed="rId23"/>
                <a:stretch>
                  <a:fillRect l="-2273" t="-3226" r="-1136"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C576791-238C-4F45-BDBF-E92F18A08360}"/>
                  </a:ext>
                </a:extLst>
              </p:cNvPr>
              <p:cNvSpPr txBox="1"/>
              <p:nvPr/>
            </p:nvSpPr>
            <p:spPr>
              <a:xfrm>
                <a:off x="4297226" y="5757116"/>
                <a:ext cx="161121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4C576791-238C-4F45-BDBF-E92F18A0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226" y="5757116"/>
                <a:ext cx="1611210" cy="377667"/>
              </a:xfrm>
              <a:prstGeom prst="rect">
                <a:avLst/>
              </a:prstGeom>
              <a:blipFill>
                <a:blip r:embed="rId24"/>
                <a:stretch>
                  <a:fillRect l="-2273" t="-1613" r="-113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53B271BB-52AA-4C97-A050-5250A18679AC}"/>
                  </a:ext>
                </a:extLst>
              </p:cNvPr>
              <p:cNvSpPr txBox="1"/>
              <p:nvPr/>
            </p:nvSpPr>
            <p:spPr>
              <a:xfrm>
                <a:off x="6559980" y="5757115"/>
                <a:ext cx="1611210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53B271BB-52AA-4C97-A050-5250A18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980" y="5757115"/>
                <a:ext cx="1611210" cy="377667"/>
              </a:xfrm>
              <a:prstGeom prst="rect">
                <a:avLst/>
              </a:prstGeom>
              <a:blipFill>
                <a:blip r:embed="rId25"/>
                <a:stretch>
                  <a:fillRect l="-1894" t="-1613" r="-113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0B2FD4B-9C1E-4DA0-BA0F-8300F6587909}"/>
                  </a:ext>
                </a:extLst>
              </p:cNvPr>
              <p:cNvSpPr txBox="1"/>
              <p:nvPr/>
            </p:nvSpPr>
            <p:spPr>
              <a:xfrm>
                <a:off x="8784148" y="5757113"/>
                <a:ext cx="1611210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30B2FD4B-9C1E-4DA0-BA0F-8300F658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148" y="5757113"/>
                <a:ext cx="1611210" cy="376642"/>
              </a:xfrm>
              <a:prstGeom prst="rect">
                <a:avLst/>
              </a:prstGeom>
              <a:blipFill>
                <a:blip r:embed="rId26"/>
                <a:stretch>
                  <a:fillRect l="-2273" t="-1613" r="-1136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26D6DBE0-01C1-45E7-B198-AF2E097F3A62}"/>
              </a:ext>
            </a:extLst>
          </p:cNvPr>
          <p:cNvCxnSpPr>
            <a:cxnSpLocks/>
          </p:cNvCxnSpPr>
          <p:nvPr/>
        </p:nvCxnSpPr>
        <p:spPr>
          <a:xfrm>
            <a:off x="2845603" y="4638570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EF75B6-7FE1-4009-A18C-22451B7F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5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/>
      <p:bldP spid="98" grpId="0"/>
      <p:bldP spid="99" grpId="0"/>
      <p:bldP spid="100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E2231850-DB69-43BD-9E44-F816DED49FD7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E2B86E-F743-414B-92E4-90C89AB12F1B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29AA9-D8FD-4FAC-9977-11B29AE4DC05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D9B28F-03D6-4D76-8663-D1D3A055E246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70B9706-0970-4DF2-912A-F82EBE603CB2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FAB9509-004F-447B-A522-D5E1CA40E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E883CA45-E29A-4C5F-9F96-977CF6CF9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83E7730C-598A-49C4-A742-F1F2CE7B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0DDB1BD8-2005-486D-AE0B-B41F344F6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58">
            <a:extLst>
              <a:ext uri="{FF2B5EF4-FFF2-40B4-BE49-F238E27FC236}">
                <a16:creationId xmlns:a16="http://schemas.microsoft.com/office/drawing/2014/main" id="{D119A153-93C5-430A-B78B-A68B14B94318}"/>
              </a:ext>
            </a:extLst>
          </p:cNvPr>
          <p:cNvSpPr/>
          <p:nvPr/>
        </p:nvSpPr>
        <p:spPr>
          <a:xfrm>
            <a:off x="2576210" y="1028714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5EAA158-2651-42F3-9DBD-56E011D1DB9E}"/>
              </a:ext>
            </a:extLst>
          </p:cNvPr>
          <p:cNvSpPr/>
          <p:nvPr/>
        </p:nvSpPr>
        <p:spPr>
          <a:xfrm>
            <a:off x="4852002" y="102871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572C23-6D54-4093-8C6C-BB39E5A5D8A1}"/>
              </a:ext>
            </a:extLst>
          </p:cNvPr>
          <p:cNvSpPr/>
          <p:nvPr/>
        </p:nvSpPr>
        <p:spPr>
          <a:xfrm>
            <a:off x="7084327" y="1043582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5C79123-7841-4C41-83A2-1153987FF191}"/>
              </a:ext>
            </a:extLst>
          </p:cNvPr>
          <p:cNvSpPr/>
          <p:nvPr/>
        </p:nvSpPr>
        <p:spPr>
          <a:xfrm>
            <a:off x="9335791" y="1060383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/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E165A32F-D888-4035-8B32-E411A596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773" y="1115657"/>
                <a:ext cx="715161" cy="46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/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B59A5-A5E0-4019-9A81-3C39E293B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099" y="1104583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/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AFE6F2BF-4D4F-4F80-85EB-8A06B4DA0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44" y="1104583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/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8B8F5BBD-3951-4EC7-835E-C6E258F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36" y="1097117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D1166AA-2DE9-4893-8834-FEEA5522CEA4}"/>
              </a:ext>
            </a:extLst>
          </p:cNvPr>
          <p:cNvSpPr/>
          <p:nvPr/>
        </p:nvSpPr>
        <p:spPr>
          <a:xfrm>
            <a:off x="2142983" y="2082019"/>
            <a:ext cx="8074850" cy="2409106"/>
          </a:xfrm>
          <a:prstGeom prst="roundRect">
            <a:avLst/>
          </a:prstGeom>
          <a:blipFill>
            <a:blip r:embed="rId10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7714469-FC43-493B-AF84-CD689DB6F93B}"/>
              </a:ext>
            </a:extLst>
          </p:cNvPr>
          <p:cNvCxnSpPr>
            <a:cxnSpLocks/>
          </p:cNvCxnSpPr>
          <p:nvPr/>
        </p:nvCxnSpPr>
        <p:spPr>
          <a:xfrm flipH="1" flipV="1">
            <a:off x="2831728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F6C92A1-AC2F-4D3D-87B6-B8E91F171428}"/>
              </a:ext>
            </a:extLst>
          </p:cNvPr>
          <p:cNvCxnSpPr>
            <a:cxnSpLocks/>
          </p:cNvCxnSpPr>
          <p:nvPr/>
        </p:nvCxnSpPr>
        <p:spPr>
          <a:xfrm flipH="1" flipV="1">
            <a:off x="5131800" y="4469612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23437F-B76B-4D6D-B87A-BFD4379406A6}"/>
              </a:ext>
            </a:extLst>
          </p:cNvPr>
          <p:cNvCxnSpPr>
            <a:cxnSpLocks/>
          </p:cNvCxnSpPr>
          <p:nvPr/>
        </p:nvCxnSpPr>
        <p:spPr>
          <a:xfrm flipH="1" flipV="1">
            <a:off x="7348460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F2F6AC61-235A-482B-845A-EAB0400B0D56}"/>
              </a:ext>
            </a:extLst>
          </p:cNvPr>
          <p:cNvCxnSpPr>
            <a:cxnSpLocks/>
          </p:cNvCxnSpPr>
          <p:nvPr/>
        </p:nvCxnSpPr>
        <p:spPr>
          <a:xfrm flipH="1" flipV="1">
            <a:off x="9579203" y="4522797"/>
            <a:ext cx="0" cy="382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F72241BB-C520-48FA-A8EF-06BECD92F11E}"/>
              </a:ext>
            </a:extLst>
          </p:cNvPr>
          <p:cNvGrpSpPr/>
          <p:nvPr/>
        </p:nvGrpSpPr>
        <p:grpSpPr>
          <a:xfrm>
            <a:off x="2806671" y="1654217"/>
            <a:ext cx="6747475" cy="436086"/>
            <a:chOff x="1460128" y="4622011"/>
            <a:chExt cx="6747475" cy="436086"/>
          </a:xfrm>
        </p:grpSpPr>
        <p:cxnSp>
          <p:nvCxnSpPr>
            <p:cNvPr id="76" name="直線單箭頭接點 75">
              <a:extLst>
                <a:ext uri="{FF2B5EF4-FFF2-40B4-BE49-F238E27FC236}">
                  <a16:creationId xmlns:a16="http://schemas.microsoft.com/office/drawing/2014/main" id="{8CF6E6CA-1692-4A9F-BB83-6FE7C782B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128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A2A34BA2-1246-4413-A21B-27E37150F5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0200" y="4622011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02B12CD8-3239-432A-B085-A257677A1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6860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445E94BE-1DAE-4BD5-8955-800F0EA6C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7603" y="4675196"/>
              <a:ext cx="0" cy="382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66A894F-653C-4E12-A16F-1215E9C67519}"/>
              </a:ext>
            </a:extLst>
          </p:cNvPr>
          <p:cNvCxnSpPr>
            <a:cxnSpLocks/>
          </p:cNvCxnSpPr>
          <p:nvPr/>
        </p:nvCxnSpPr>
        <p:spPr>
          <a:xfrm flipH="1" flipV="1">
            <a:off x="2799539" y="214942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01F61AD9-4286-49F2-8C67-0CBC7E247491}"/>
              </a:ext>
            </a:extLst>
          </p:cNvPr>
          <p:cNvCxnSpPr>
            <a:cxnSpLocks/>
          </p:cNvCxnSpPr>
          <p:nvPr/>
        </p:nvCxnSpPr>
        <p:spPr>
          <a:xfrm flipH="1" flipV="1">
            <a:off x="2915141" y="2164299"/>
            <a:ext cx="2183506" cy="230531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191D55B-A67F-4DE0-A325-CC553444DD5F}"/>
              </a:ext>
            </a:extLst>
          </p:cNvPr>
          <p:cNvCxnSpPr>
            <a:cxnSpLocks/>
          </p:cNvCxnSpPr>
          <p:nvPr/>
        </p:nvCxnSpPr>
        <p:spPr>
          <a:xfrm flipH="1" flipV="1">
            <a:off x="3037876" y="2164299"/>
            <a:ext cx="4277430" cy="23268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E2FCA6C7-5F83-4804-995D-8CE67676C9D9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149429"/>
            <a:ext cx="6381388" cy="231342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E8A9EE1C-441E-4622-B4B2-8BF998AC0550}"/>
              </a:ext>
            </a:extLst>
          </p:cNvPr>
          <p:cNvCxnSpPr>
            <a:cxnSpLocks/>
          </p:cNvCxnSpPr>
          <p:nvPr/>
        </p:nvCxnSpPr>
        <p:spPr>
          <a:xfrm flipH="1" flipV="1">
            <a:off x="5090647" y="2146049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2DF6822A-E3CE-441B-9AF0-AFDF33172C32}"/>
              </a:ext>
            </a:extLst>
          </p:cNvPr>
          <p:cNvCxnSpPr>
            <a:cxnSpLocks/>
          </p:cNvCxnSpPr>
          <p:nvPr/>
        </p:nvCxnSpPr>
        <p:spPr>
          <a:xfrm flipH="1" flipV="1">
            <a:off x="7336957" y="2142671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D8D025A7-DECE-4A32-9D02-04A2A2B117F5}"/>
              </a:ext>
            </a:extLst>
          </p:cNvPr>
          <p:cNvCxnSpPr>
            <a:cxnSpLocks/>
          </p:cNvCxnSpPr>
          <p:nvPr/>
        </p:nvCxnSpPr>
        <p:spPr>
          <a:xfrm flipH="1" flipV="1">
            <a:off x="9568366" y="2142670"/>
            <a:ext cx="0" cy="23201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44960EF-8D61-4BFA-B6DC-42C57B994B98}"/>
              </a:ext>
            </a:extLst>
          </p:cNvPr>
          <p:cNvCxnSpPr>
            <a:cxnSpLocks/>
          </p:cNvCxnSpPr>
          <p:nvPr/>
        </p:nvCxnSpPr>
        <p:spPr>
          <a:xfrm flipV="1">
            <a:off x="2863918" y="2149430"/>
            <a:ext cx="2167031" cy="23134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E7E7D47E-8DB3-408C-AFF5-CAA1100F8B57}"/>
              </a:ext>
            </a:extLst>
          </p:cNvPr>
          <p:cNvCxnSpPr>
            <a:cxnSpLocks/>
          </p:cNvCxnSpPr>
          <p:nvPr/>
        </p:nvCxnSpPr>
        <p:spPr>
          <a:xfrm flipH="1" flipV="1">
            <a:off x="5162128" y="2164298"/>
            <a:ext cx="2147321" cy="22838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C5DB8BB9-9C95-46C6-AA9F-341DC08D3C2F}"/>
              </a:ext>
            </a:extLst>
          </p:cNvPr>
          <p:cNvCxnSpPr>
            <a:cxnSpLocks/>
          </p:cNvCxnSpPr>
          <p:nvPr/>
        </p:nvCxnSpPr>
        <p:spPr>
          <a:xfrm flipH="1" flipV="1">
            <a:off x="5237096" y="2156832"/>
            <a:ext cx="4331271" cy="23060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92D104B1-3F88-42CF-B0E6-2A5F6670A2BF}"/>
              </a:ext>
            </a:extLst>
          </p:cNvPr>
          <p:cNvCxnSpPr>
            <a:cxnSpLocks/>
          </p:cNvCxnSpPr>
          <p:nvPr/>
        </p:nvCxnSpPr>
        <p:spPr>
          <a:xfrm flipH="1" flipV="1">
            <a:off x="7389755" y="2134504"/>
            <a:ext cx="2189448" cy="23135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D99073EE-BBC6-4592-832B-891D5E450753}"/>
              </a:ext>
            </a:extLst>
          </p:cNvPr>
          <p:cNvCxnSpPr>
            <a:cxnSpLocks/>
          </p:cNvCxnSpPr>
          <p:nvPr/>
        </p:nvCxnSpPr>
        <p:spPr>
          <a:xfrm flipV="1">
            <a:off x="5112299" y="2139292"/>
            <a:ext cx="2176602" cy="233031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E411756A-88FE-4C21-8700-F8F045CBA0C9}"/>
              </a:ext>
            </a:extLst>
          </p:cNvPr>
          <p:cNvCxnSpPr>
            <a:cxnSpLocks/>
          </p:cNvCxnSpPr>
          <p:nvPr/>
        </p:nvCxnSpPr>
        <p:spPr>
          <a:xfrm flipV="1">
            <a:off x="2863917" y="2139292"/>
            <a:ext cx="4320640" cy="23377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F4FAF98-3CE8-4F0B-9CC8-8FB8F9B88823}"/>
              </a:ext>
            </a:extLst>
          </p:cNvPr>
          <p:cNvCxnSpPr>
            <a:cxnSpLocks/>
          </p:cNvCxnSpPr>
          <p:nvPr/>
        </p:nvCxnSpPr>
        <p:spPr>
          <a:xfrm flipV="1">
            <a:off x="2805743" y="2156832"/>
            <a:ext cx="6522340" cy="233429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91BFC780-42D4-4471-B870-D96C78923FA5}"/>
              </a:ext>
            </a:extLst>
          </p:cNvPr>
          <p:cNvCxnSpPr>
            <a:cxnSpLocks/>
          </p:cNvCxnSpPr>
          <p:nvPr/>
        </p:nvCxnSpPr>
        <p:spPr>
          <a:xfrm flipV="1">
            <a:off x="5112299" y="2181099"/>
            <a:ext cx="4298988" cy="22952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4B7EC517-B06E-476C-BE80-0D939FB375BC}"/>
              </a:ext>
            </a:extLst>
          </p:cNvPr>
          <p:cNvCxnSpPr>
            <a:cxnSpLocks/>
          </p:cNvCxnSpPr>
          <p:nvPr/>
        </p:nvCxnSpPr>
        <p:spPr>
          <a:xfrm flipV="1">
            <a:off x="7373154" y="2180391"/>
            <a:ext cx="2128889" cy="227846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0FF967A-CBFB-43F9-9D70-F2CC2DCCF1EC}"/>
              </a:ext>
            </a:extLst>
          </p:cNvPr>
          <p:cNvSpPr txBox="1"/>
          <p:nvPr/>
        </p:nvSpPr>
        <p:spPr>
          <a:xfrm>
            <a:off x="3612145" y="5959528"/>
            <a:ext cx="5176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Can be either </a:t>
            </a:r>
            <a:r>
              <a:rPr lang="en-US" altLang="zh-TW" sz="2400" b="1" dirty="0"/>
              <a:t>input</a:t>
            </a:r>
            <a:r>
              <a:rPr lang="en-US" altLang="zh-TW" sz="2400" dirty="0"/>
              <a:t> or </a:t>
            </a:r>
            <a:r>
              <a:rPr lang="en-US" altLang="zh-TW" sz="2400" b="1" dirty="0"/>
              <a:t>a hidden layer</a:t>
            </a:r>
            <a:endParaRPr lang="zh-TW" altLang="en-US" sz="2400" b="1" dirty="0"/>
          </a:p>
        </p:txBody>
      </p:sp>
      <p:sp>
        <p:nvSpPr>
          <p:cNvPr id="127" name="右大括弧 126">
            <a:extLst>
              <a:ext uri="{FF2B5EF4-FFF2-40B4-BE49-F238E27FC236}">
                <a16:creationId xmlns:a16="http://schemas.microsoft.com/office/drawing/2014/main" id="{D8897A21-6496-488E-B36E-453D3EA472F3}"/>
              </a:ext>
            </a:extLst>
          </p:cNvPr>
          <p:cNvSpPr/>
          <p:nvPr/>
        </p:nvSpPr>
        <p:spPr>
          <a:xfrm rot="5400000">
            <a:off x="5965599" y="1767528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F36B9CC-320B-42A4-87F6-2437F2137126}"/>
              </a:ext>
            </a:extLst>
          </p:cNvPr>
          <p:cNvSpPr/>
          <p:nvPr/>
        </p:nvSpPr>
        <p:spPr>
          <a:xfrm>
            <a:off x="2469667" y="872197"/>
            <a:ext cx="696322" cy="9307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0BB558A9-9EC6-40F6-B4D9-AD3C12E529CA}"/>
              </a:ext>
            </a:extLst>
          </p:cNvPr>
          <p:cNvSpPr/>
          <p:nvPr/>
        </p:nvSpPr>
        <p:spPr>
          <a:xfrm>
            <a:off x="2497416" y="4852513"/>
            <a:ext cx="7454517" cy="6589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2C64D1F-DAAF-4530-B7DA-6B3CD79CE054}"/>
              </a:ext>
            </a:extLst>
          </p:cNvPr>
          <p:cNvSpPr txBox="1"/>
          <p:nvPr/>
        </p:nvSpPr>
        <p:spPr>
          <a:xfrm>
            <a:off x="5098646" y="200069"/>
            <a:ext cx="203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parallel</a:t>
            </a:r>
            <a:endParaRPr lang="zh-TW" altLang="en-US" sz="2800" b="1" dirty="0"/>
          </a:p>
        </p:txBody>
      </p:sp>
      <p:sp>
        <p:nvSpPr>
          <p:cNvPr id="53" name="右大括弧 52">
            <a:extLst>
              <a:ext uri="{FF2B5EF4-FFF2-40B4-BE49-F238E27FC236}">
                <a16:creationId xmlns:a16="http://schemas.microsoft.com/office/drawing/2014/main" id="{B5792BE2-FF04-4657-B7A7-27096EE3A241}"/>
              </a:ext>
            </a:extLst>
          </p:cNvPr>
          <p:cNvSpPr/>
          <p:nvPr/>
        </p:nvSpPr>
        <p:spPr>
          <a:xfrm rot="16200000" flipV="1">
            <a:off x="5928622" y="-2932133"/>
            <a:ext cx="470000" cy="7847110"/>
          </a:xfrm>
          <a:prstGeom prst="rightBrace">
            <a:avLst>
              <a:gd name="adj1" fmla="val 7558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F15185-AF56-4E3C-8475-B9DB7302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1" grpId="0" animBg="1"/>
      <p:bldP spid="52" grpId="0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E31A8960-DEC4-4D77-8AF1-0A56491A2F75}"/>
              </a:ext>
            </a:extLst>
          </p:cNvPr>
          <p:cNvCxnSpPr>
            <a:cxnSpLocks/>
          </p:cNvCxnSpPr>
          <p:nvPr/>
        </p:nvCxnSpPr>
        <p:spPr>
          <a:xfrm flipH="1" flipV="1">
            <a:off x="4829669" y="2797540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A312C66A-C6E6-4D3C-B733-B9228F8973BA}"/>
              </a:ext>
            </a:extLst>
          </p:cNvPr>
          <p:cNvCxnSpPr>
            <a:cxnSpLocks/>
            <a:stCxn id="79" idx="0"/>
            <a:endCxn id="8" idx="5"/>
          </p:cNvCxnSpPr>
          <p:nvPr/>
        </p:nvCxnSpPr>
        <p:spPr>
          <a:xfrm flipH="1" flipV="1">
            <a:off x="2620318" y="2761336"/>
            <a:ext cx="1939394" cy="106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02086EB2-4FBA-419F-8F48-29244152E4D8}"/>
              </a:ext>
            </a:extLst>
          </p:cNvPr>
          <p:cNvCxnSpPr>
            <a:cxnSpLocks/>
          </p:cNvCxnSpPr>
          <p:nvPr/>
        </p:nvCxnSpPr>
        <p:spPr>
          <a:xfrm flipH="1" flipV="1">
            <a:off x="7058177" y="2765916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6D104572-F85D-41B9-8F68-72FB6899BDA8}"/>
              </a:ext>
            </a:extLst>
          </p:cNvPr>
          <p:cNvCxnSpPr>
            <a:cxnSpLocks/>
          </p:cNvCxnSpPr>
          <p:nvPr/>
        </p:nvCxnSpPr>
        <p:spPr>
          <a:xfrm flipH="1" flipV="1">
            <a:off x="9318535" y="2784018"/>
            <a:ext cx="288925" cy="10559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C6615EFF-754E-487B-ACA3-EFE25B339222}"/>
              </a:ext>
            </a:extLst>
          </p:cNvPr>
          <p:cNvGrpSpPr/>
          <p:nvPr/>
        </p:nvGrpSpPr>
        <p:grpSpPr>
          <a:xfrm>
            <a:off x="1925919" y="3795864"/>
            <a:ext cx="1839368" cy="1052823"/>
            <a:chOff x="401919" y="3795863"/>
            <a:chExt cx="1839368" cy="105282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7DBE77-52AF-47AD-85FC-0C9AC7C75CE0}"/>
                </a:ext>
              </a:extLst>
            </p:cNvPr>
            <p:cNvSpPr/>
            <p:nvPr/>
          </p:nvSpPr>
          <p:spPr>
            <a:xfrm>
              <a:off x="1717885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/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CA39C7C9-378B-44A0-AD6B-2E36DB5D8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26" y="3833406"/>
                  <a:ext cx="715161" cy="47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2FC6624-2A96-41CA-8278-29243CCA1ADA}"/>
                </a:ext>
              </a:extLst>
            </p:cNvPr>
            <p:cNvSpPr/>
            <p:nvPr/>
          </p:nvSpPr>
          <p:spPr>
            <a:xfrm>
              <a:off x="1145507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/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7350EB45-D91B-47A4-9BFE-A58888BF4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22" y="3843680"/>
                  <a:ext cx="715161" cy="47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BA48E27-E83D-4ED4-856D-08E209767B67}"/>
                </a:ext>
              </a:extLst>
            </p:cNvPr>
            <p:cNvSpPr/>
            <p:nvPr/>
          </p:nvSpPr>
          <p:spPr>
            <a:xfrm>
              <a:off x="583404" y="3795863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/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160A7DB3-34DA-474B-BD32-CE9026DBA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19" y="3843680"/>
                  <a:ext cx="715161" cy="470000"/>
                </a:xfrm>
                <a:prstGeom prst="rect">
                  <a:avLst/>
                </a:prstGeom>
                <a:blipFill>
                  <a:blip r:embed="rId5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52438238-B59B-42A9-B315-E6C26D10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8095" y="4339810"/>
              <a:ext cx="0" cy="508876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CBB4F25-FAE0-47CE-9476-222DC4E4BE21}"/>
                </a:ext>
              </a:extLst>
            </p:cNvPr>
            <p:cNvCxnSpPr>
              <a:cxnSpLocks/>
            </p:cNvCxnSpPr>
            <p:nvPr/>
          </p:nvCxnSpPr>
          <p:spPr>
            <a:xfrm>
              <a:off x="716018" y="4619649"/>
              <a:ext cx="114586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A664C9DE-8C34-4405-AD8D-C5DCC942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018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93288CA-575B-4D5A-97A8-6A23B495F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1885" y="4337800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8F73439E-AA15-49E3-BD4A-2574D6DAA5CE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C01D62FF-687D-4A54-9854-C1E4ECF5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D70EF920-7C44-4B64-84E8-B0B0E04F49BB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226301BF-4009-43B8-B051-F260EB66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6B12A7C4-6CAE-4D86-A437-6E8C81101417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E9F96B7D-2E13-4DB4-B0EE-3589555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DAFF3A7-88F5-4F6C-B6E8-FDD3DE40B3D0}"/>
              </a:ext>
            </a:extLst>
          </p:cNvPr>
          <p:cNvCxnSpPr>
            <a:cxnSpLocks/>
          </p:cNvCxnSpPr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5F190EC-B2C6-4821-B7C8-F35AC5150C2F}"/>
              </a:ext>
            </a:extLst>
          </p:cNvPr>
          <p:cNvCxnSpPr>
            <a:cxnSpLocks/>
          </p:cNvCxnSpPr>
          <p:nvPr/>
        </p:nvCxnSpPr>
        <p:spPr>
          <a:xfrm>
            <a:off x="5078531" y="4602719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E8A45A90-5DA8-479A-89EB-AF93CC9907A7}"/>
              </a:ext>
            </a:extLst>
          </p:cNvPr>
          <p:cNvCxnSpPr>
            <a:cxnSpLocks/>
          </p:cNvCxnSpPr>
          <p:nvPr/>
        </p:nvCxnSpPr>
        <p:spPr>
          <a:xfrm flipV="1">
            <a:off x="4516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1720ACD-D219-4257-A640-2044677F4370}"/>
              </a:ext>
            </a:extLst>
          </p:cNvPr>
          <p:cNvCxnSpPr>
            <a:cxnSpLocks/>
          </p:cNvCxnSpPr>
          <p:nvPr/>
        </p:nvCxnSpPr>
        <p:spPr>
          <a:xfrm flipV="1">
            <a:off x="5662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9AF36B4E-DD67-4C98-A176-BBFEDC0E5B0E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2675ACB-13E8-44EF-B173-E90DEC6B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B85A1D85-B595-4C9D-9123-CFF348AEF740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B403A141-0AC7-4631-832F-4618E7A4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A3C644F0-29FC-4B73-B6C6-DD1FFAA807D0}"/>
              </a:ext>
            </a:extLst>
          </p:cNvPr>
          <p:cNvCxnSpPr>
            <a:cxnSpLocks/>
          </p:cNvCxnSpPr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6989746-2DFF-4BD2-970C-C4042B8AFBD7}"/>
              </a:ext>
            </a:extLst>
          </p:cNvPr>
          <p:cNvCxnSpPr>
            <a:cxnSpLocks/>
          </p:cNvCxnSpPr>
          <p:nvPr/>
        </p:nvCxnSpPr>
        <p:spPr>
          <a:xfrm>
            <a:off x="7342423" y="4613313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5ACFFC-954A-4989-A14B-D53710902B79}"/>
              </a:ext>
            </a:extLst>
          </p:cNvPr>
          <p:cNvCxnSpPr>
            <a:cxnSpLocks/>
          </p:cNvCxnSpPr>
          <p:nvPr/>
        </p:nvCxnSpPr>
        <p:spPr>
          <a:xfrm flipV="1">
            <a:off x="7906213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5DD6379-8212-4BDA-B4E6-E57CD5E1745D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5C05A69-52C5-43DC-95C9-232BBA1C5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C861C16-F529-4148-A79C-2788F9CA4E83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0843BFA9-51E7-41DF-8430-AF5CF51E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A48E0C3E-FBB9-4B40-9F64-3B9FE0831CEE}"/>
              </a:ext>
            </a:extLst>
          </p:cNvPr>
          <p:cNvCxnSpPr>
            <a:cxnSpLocks/>
          </p:cNvCxnSpPr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0DFA8C1-6BC0-4E93-840C-B93FE76B7B30}"/>
              </a:ext>
            </a:extLst>
          </p:cNvPr>
          <p:cNvCxnSpPr>
            <a:cxnSpLocks/>
          </p:cNvCxnSpPr>
          <p:nvPr/>
        </p:nvCxnSpPr>
        <p:spPr>
          <a:xfrm>
            <a:off x="9595127" y="4626901"/>
            <a:ext cx="56379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EA04529C-051D-4BCF-9694-8B87968EE1DD}"/>
              </a:ext>
            </a:extLst>
          </p:cNvPr>
          <p:cNvCxnSpPr>
            <a:cxnSpLocks/>
          </p:cNvCxnSpPr>
          <p:nvPr/>
        </p:nvCxnSpPr>
        <p:spPr>
          <a:xfrm flipV="1">
            <a:off x="10158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2B63B28E-5961-42CF-9F0E-AE1EDB4CAA45}"/>
              </a:ext>
            </a:extLst>
          </p:cNvPr>
          <p:cNvSpPr/>
          <p:nvPr/>
        </p:nvSpPr>
        <p:spPr>
          <a:xfrm>
            <a:off x="2466678" y="260769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70A0BD40-7E9D-4417-8B9D-E9E96059A1BD}"/>
              </a:ext>
            </a:extLst>
          </p:cNvPr>
          <p:cNvSpPr/>
          <p:nvPr/>
        </p:nvSpPr>
        <p:spPr>
          <a:xfrm>
            <a:off x="4764355" y="261616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0599288-5924-402D-AC13-D20F6250F251}"/>
              </a:ext>
            </a:extLst>
          </p:cNvPr>
          <p:cNvSpPr/>
          <p:nvPr/>
        </p:nvSpPr>
        <p:spPr>
          <a:xfrm>
            <a:off x="6969764" y="262502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FAD1A2A2-F846-4C3C-9CE8-45F29DF35A42}"/>
              </a:ext>
            </a:extLst>
          </p:cNvPr>
          <p:cNvSpPr/>
          <p:nvPr/>
        </p:nvSpPr>
        <p:spPr>
          <a:xfrm>
            <a:off x="9220724" y="265042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7C94D2AE-7C6E-42A4-B09E-1157D290EE1A}"/>
              </a:ext>
            </a:extLst>
          </p:cNvPr>
          <p:cNvCxnSpPr>
            <a:cxnSpLocks/>
            <a:stCxn id="78" idx="0"/>
            <a:endCxn id="114" idx="4"/>
          </p:cNvCxnSpPr>
          <p:nvPr/>
        </p:nvCxnSpPr>
        <p:spPr>
          <a:xfrm flipV="1">
            <a:off x="4527616" y="2830421"/>
            <a:ext cx="4783108" cy="948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CEEB10A-2B57-4511-AC66-10A8B2323D1C}"/>
              </a:ext>
            </a:extLst>
          </p:cNvPr>
          <p:cNvCxnSpPr>
            <a:cxnSpLocks/>
            <a:stCxn id="78" idx="0"/>
            <a:endCxn id="111" idx="4"/>
          </p:cNvCxnSpPr>
          <p:nvPr/>
        </p:nvCxnSpPr>
        <p:spPr>
          <a:xfrm flipV="1">
            <a:off x="4527616" y="2805021"/>
            <a:ext cx="2532148" cy="9739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23D060E9-A98D-4336-9C5B-660E70E94A70}"/>
              </a:ext>
            </a:extLst>
          </p:cNvPr>
          <p:cNvCxnSpPr>
            <a:cxnSpLocks/>
            <a:stCxn id="78" idx="0"/>
            <a:endCxn id="108" idx="4"/>
          </p:cNvCxnSpPr>
          <p:nvPr/>
        </p:nvCxnSpPr>
        <p:spPr>
          <a:xfrm flipV="1">
            <a:off x="4527617" y="2796163"/>
            <a:ext cx="326739" cy="9827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FF47DCF-5385-4839-908F-EA4D5C219895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7A7098CD-5A03-4E41-B494-B52BC2F074ED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2556678" y="2787695"/>
            <a:ext cx="248650" cy="9225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/>
              <p:nvPr/>
            </p:nvSpPr>
            <p:spPr>
              <a:xfrm>
                <a:off x="2390594" y="2189235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716B576-9B54-409B-BDA7-861A7A2A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94" y="2189235"/>
                <a:ext cx="588238" cy="391389"/>
              </a:xfrm>
              <a:prstGeom prst="rect">
                <a:avLst/>
              </a:prstGeom>
              <a:blipFill>
                <a:blip r:embed="rId13"/>
                <a:stretch>
                  <a:fillRect l="-5155" r="-2062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/>
              <p:nvPr/>
            </p:nvSpPr>
            <p:spPr>
              <a:xfrm>
                <a:off x="4663192" y="2189235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B362D09D-27F2-40E3-A28F-35BFE4FE1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92" y="2189235"/>
                <a:ext cx="588238" cy="391389"/>
              </a:xfrm>
              <a:prstGeom prst="rect">
                <a:avLst/>
              </a:prstGeom>
              <a:blipFill>
                <a:blip r:embed="rId14"/>
                <a:stretch>
                  <a:fillRect l="-6250" r="-3125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/>
              <p:nvPr/>
            </p:nvSpPr>
            <p:spPr>
              <a:xfrm>
                <a:off x="6814390" y="2189235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59DD0272-3037-403E-AAF4-217D07B9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390" y="2189235"/>
                <a:ext cx="588238" cy="391389"/>
              </a:xfrm>
              <a:prstGeom prst="rect">
                <a:avLst/>
              </a:prstGeom>
              <a:blipFill>
                <a:blip r:embed="rId15"/>
                <a:stretch>
                  <a:fillRect l="-6250" r="-3125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/>
              <p:nvPr/>
            </p:nvSpPr>
            <p:spPr>
              <a:xfrm>
                <a:off x="9170255" y="2205458"/>
                <a:ext cx="588238" cy="39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AD81E8AF-4B00-44BA-AEC8-CD4A12EF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255" y="2205458"/>
                <a:ext cx="588238" cy="391389"/>
              </a:xfrm>
              <a:prstGeom prst="rect">
                <a:avLst/>
              </a:prstGeom>
              <a:blipFill>
                <a:blip r:embed="rId16"/>
                <a:stretch>
                  <a:fillRect l="-5155" r="-2062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>
            <a:extLst>
              <a:ext uri="{FF2B5EF4-FFF2-40B4-BE49-F238E27FC236}">
                <a16:creationId xmlns:a16="http://schemas.microsoft.com/office/drawing/2014/main" id="{822E1E52-6322-40C4-865F-889D703F6C18}"/>
              </a:ext>
            </a:extLst>
          </p:cNvPr>
          <p:cNvGrpSpPr/>
          <p:nvPr/>
        </p:nvGrpSpPr>
        <p:grpSpPr>
          <a:xfrm>
            <a:off x="4749912" y="1277297"/>
            <a:ext cx="715161" cy="605813"/>
            <a:chOff x="635402" y="1337615"/>
            <a:chExt cx="715161" cy="605813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4B7A62B-F323-4C8E-B9FE-589F0D902A23}"/>
                </a:ext>
              </a:extLst>
            </p:cNvPr>
            <p:cNvSpPr/>
            <p:nvPr/>
          </p:nvSpPr>
          <p:spPr>
            <a:xfrm>
              <a:off x="733189" y="1337615"/>
              <a:ext cx="461666" cy="6058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/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07CEA81A-83E9-4CB4-8A43-D4602BF7C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02" y="1417137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57D3157-4442-4D16-BBF1-F5CDF45475F6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3384830" y="2877457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6664FD2-DC5D-491D-9571-F768D0B58EAA}"/>
              </a:ext>
            </a:extLst>
          </p:cNvPr>
          <p:cNvGrpSpPr/>
          <p:nvPr/>
        </p:nvGrpSpPr>
        <p:grpSpPr>
          <a:xfrm>
            <a:off x="3235639" y="2567445"/>
            <a:ext cx="298383" cy="310013"/>
            <a:chOff x="-105878" y="1740168"/>
            <a:chExt cx="461666" cy="46166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8F9F33-67F5-4DFF-A7F8-5B3B85F7D945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723408B-8855-4FD7-92AA-70A9151F941A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C530E308-8CB2-4D73-8CA6-4976789A9EE5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接點 118">
                <a:extLst>
                  <a:ext uri="{FF2B5EF4-FFF2-40B4-BE49-F238E27FC236}">
                    <a16:creationId xmlns:a16="http://schemas.microsoft.com/office/drawing/2014/main" id="{41D4FC8D-B1A0-4796-B313-93685356AA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49073DB5-C40B-47C6-8188-9B6B88C3C493}"/>
              </a:ext>
            </a:extLst>
          </p:cNvPr>
          <p:cNvCxnSpPr>
            <a:cxnSpLocks/>
            <a:endCxn id="129" idx="2"/>
          </p:cNvCxnSpPr>
          <p:nvPr/>
        </p:nvCxnSpPr>
        <p:spPr>
          <a:xfrm flipH="1" flipV="1">
            <a:off x="5647409" y="288503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E46476D0-2D4D-4D0C-9164-D0F4DB987C30}"/>
              </a:ext>
            </a:extLst>
          </p:cNvPr>
          <p:cNvGrpSpPr/>
          <p:nvPr/>
        </p:nvGrpSpPr>
        <p:grpSpPr>
          <a:xfrm>
            <a:off x="5498218" y="2575023"/>
            <a:ext cx="298383" cy="310013"/>
            <a:chOff x="-105878" y="1740168"/>
            <a:chExt cx="461666" cy="461665"/>
          </a:xfrm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4D523360-9B00-4082-A129-3A00C4AC0D8D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3" name="群組 132">
              <a:extLst>
                <a:ext uri="{FF2B5EF4-FFF2-40B4-BE49-F238E27FC236}">
                  <a16:creationId xmlns:a16="http://schemas.microsoft.com/office/drawing/2014/main" id="{7BC5A6D1-5A3C-4885-9BC9-F967B0BE5E5B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84C4E85B-846A-4B61-A3AF-440A0B935F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接點 135">
                <a:extLst>
                  <a:ext uri="{FF2B5EF4-FFF2-40B4-BE49-F238E27FC236}">
                    <a16:creationId xmlns:a16="http://schemas.microsoft.com/office/drawing/2014/main" id="{F9760EEF-BD96-46DA-BAD1-B39AC24D7E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A73A118A-482D-46EF-A2A3-64584D0FA143}"/>
              </a:ext>
            </a:extLst>
          </p:cNvPr>
          <p:cNvCxnSpPr>
            <a:cxnSpLocks/>
            <a:endCxn id="146" idx="2"/>
          </p:cNvCxnSpPr>
          <p:nvPr/>
        </p:nvCxnSpPr>
        <p:spPr>
          <a:xfrm flipH="1" flipV="1">
            <a:off x="7908832" y="2901025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9C77DEC5-0F26-410D-825B-C341C8A267F5}"/>
              </a:ext>
            </a:extLst>
          </p:cNvPr>
          <p:cNvGrpSpPr/>
          <p:nvPr/>
        </p:nvGrpSpPr>
        <p:grpSpPr>
          <a:xfrm>
            <a:off x="7759641" y="2591013"/>
            <a:ext cx="298383" cy="310013"/>
            <a:chOff x="-105878" y="1740168"/>
            <a:chExt cx="461666" cy="461665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91ECB5C-8C8F-44AB-9212-E83C91B8D313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28E44D4-DB12-476F-AA78-CF82C1B6E765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48" name="直線接點 147">
                <a:extLst>
                  <a:ext uri="{FF2B5EF4-FFF2-40B4-BE49-F238E27FC236}">
                    <a16:creationId xmlns:a16="http://schemas.microsoft.com/office/drawing/2014/main" id="{30099532-DC94-4504-A320-6DFB36075246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25078CDD-5068-49EC-8C43-CEC03F4BB7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8D23D601-BA50-4690-82F7-0D413B0C903C}"/>
              </a:ext>
            </a:extLst>
          </p:cNvPr>
          <p:cNvCxnSpPr>
            <a:cxnSpLocks/>
            <a:endCxn id="152" idx="2"/>
          </p:cNvCxnSpPr>
          <p:nvPr/>
        </p:nvCxnSpPr>
        <p:spPr>
          <a:xfrm flipH="1" flipV="1">
            <a:off x="10138932" y="2917708"/>
            <a:ext cx="9200" cy="8947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D318239-F777-4625-885D-7F272B985ACB}"/>
              </a:ext>
            </a:extLst>
          </p:cNvPr>
          <p:cNvGrpSpPr/>
          <p:nvPr/>
        </p:nvGrpSpPr>
        <p:grpSpPr>
          <a:xfrm>
            <a:off x="9989741" y="2607696"/>
            <a:ext cx="298383" cy="310013"/>
            <a:chOff x="-105878" y="1740168"/>
            <a:chExt cx="461666" cy="461665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3A1F2E3-4FBE-42CF-977A-72658F3DDF29}"/>
                </a:ext>
              </a:extLst>
            </p:cNvPr>
            <p:cNvSpPr/>
            <p:nvPr/>
          </p:nvSpPr>
          <p:spPr>
            <a:xfrm>
              <a:off x="-105878" y="1740168"/>
              <a:ext cx="461666" cy="461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81588CB-96EB-4AF5-9425-6820C65140E1}"/>
                </a:ext>
              </a:extLst>
            </p:cNvPr>
            <p:cNvGrpSpPr/>
            <p:nvPr/>
          </p:nvGrpSpPr>
          <p:grpSpPr>
            <a:xfrm rot="21265833">
              <a:off x="-30571" y="1828628"/>
              <a:ext cx="317144" cy="302092"/>
              <a:chOff x="-43095" y="1828685"/>
              <a:chExt cx="317144" cy="302092"/>
            </a:xfrm>
          </p:grpSpPr>
          <p:cxnSp>
            <p:nvCxnSpPr>
              <p:cNvPr id="154" name="直線接點 153">
                <a:extLst>
                  <a:ext uri="{FF2B5EF4-FFF2-40B4-BE49-F238E27FC236}">
                    <a16:creationId xmlns:a16="http://schemas.microsoft.com/office/drawing/2014/main" id="{A04261EA-3D2C-4033-858A-3CDE36581A4D}"/>
                  </a:ext>
                </a:extLst>
              </p:cNvPr>
              <p:cNvCxnSpPr>
                <a:cxnSpLocks/>
              </p:cNvCxnSpPr>
              <p:nvPr/>
            </p:nvCxnSpPr>
            <p:spPr>
              <a:xfrm rot="334167">
                <a:off x="-34638" y="1828685"/>
                <a:ext cx="308687" cy="3020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C22F3E2D-7B28-41B4-B507-AF06EF3E9F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9251" y="1826698"/>
                <a:ext cx="265075" cy="3127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31E42FBD-9C26-4128-81B7-3B48EA6425F0}"/>
              </a:ext>
            </a:extLst>
          </p:cNvPr>
          <p:cNvCxnSpPr>
            <a:cxnSpLocks/>
          </p:cNvCxnSpPr>
          <p:nvPr/>
        </p:nvCxnSpPr>
        <p:spPr>
          <a:xfrm flipV="1">
            <a:off x="3393663" y="1601862"/>
            <a:ext cx="0" cy="944000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C8759FEA-AF97-40F4-B882-1A4E830B2A77}"/>
              </a:ext>
            </a:extLst>
          </p:cNvPr>
          <p:cNvCxnSpPr>
            <a:cxnSpLocks/>
          </p:cNvCxnSpPr>
          <p:nvPr/>
        </p:nvCxnSpPr>
        <p:spPr>
          <a:xfrm flipH="1" flipV="1">
            <a:off x="5647304" y="1598272"/>
            <a:ext cx="0" cy="987215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B7671D1C-647B-4D36-BACA-E62D35BD1457}"/>
              </a:ext>
            </a:extLst>
          </p:cNvPr>
          <p:cNvCxnSpPr>
            <a:cxnSpLocks/>
          </p:cNvCxnSpPr>
          <p:nvPr/>
        </p:nvCxnSpPr>
        <p:spPr>
          <a:xfrm flipH="1" flipV="1">
            <a:off x="7906507" y="1544949"/>
            <a:ext cx="0" cy="1036363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4CCFEBF4-9E75-4EEC-8B39-9660600E7733}"/>
              </a:ext>
            </a:extLst>
          </p:cNvPr>
          <p:cNvCxnSpPr>
            <a:cxnSpLocks/>
          </p:cNvCxnSpPr>
          <p:nvPr/>
        </p:nvCxnSpPr>
        <p:spPr>
          <a:xfrm flipH="1" flipV="1">
            <a:off x="10137577" y="1564946"/>
            <a:ext cx="0" cy="1053869"/>
          </a:xfrm>
          <a:prstGeom prst="straightConnector1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B8648A90-3DF4-4567-B112-D401D76DF68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9002" y="270968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3D2D1344-4857-4737-A299-2F4C78C67A26}"/>
              </a:ext>
            </a:extLst>
          </p:cNvPr>
          <p:cNvCxnSpPr>
            <a:cxnSpLocks/>
          </p:cNvCxnSpPr>
          <p:nvPr/>
        </p:nvCxnSpPr>
        <p:spPr>
          <a:xfrm>
            <a:off x="4972692" y="2728030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48523943-D74F-4447-A0DB-479CABB3F6D7}"/>
              </a:ext>
            </a:extLst>
          </p:cNvPr>
          <p:cNvCxnSpPr>
            <a:cxnSpLocks/>
          </p:cNvCxnSpPr>
          <p:nvPr/>
        </p:nvCxnSpPr>
        <p:spPr>
          <a:xfrm>
            <a:off x="7203004" y="2746018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620AF92D-77A6-459D-B5E2-1408C5B14B58}"/>
              </a:ext>
            </a:extLst>
          </p:cNvPr>
          <p:cNvCxnSpPr>
            <a:cxnSpLocks/>
          </p:cNvCxnSpPr>
          <p:nvPr/>
        </p:nvCxnSpPr>
        <p:spPr>
          <a:xfrm>
            <a:off x="9407673" y="2762701"/>
            <a:ext cx="55663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148BC753-1DAD-4C9A-A04E-F2813197DA58}"/>
              </a:ext>
            </a:extLst>
          </p:cNvPr>
          <p:cNvCxnSpPr>
            <a:cxnSpLocks/>
          </p:cNvCxnSpPr>
          <p:nvPr/>
        </p:nvCxnSpPr>
        <p:spPr>
          <a:xfrm flipH="1">
            <a:off x="5326339" y="1564945"/>
            <a:ext cx="48112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F511227-D070-43B9-B0D2-6A33A96A7CC8}"/>
                  </a:ext>
                </a:extLst>
              </p:cNvPr>
              <p:cNvSpPr txBox="1"/>
              <p:nvPr/>
            </p:nvSpPr>
            <p:spPr>
              <a:xfrm>
                <a:off x="6938241" y="357114"/>
                <a:ext cx="250254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TW" altLang="en-US" sz="2800" b="1" dirty="0"/>
                            <m:t> 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DF511227-D070-43B9-B0D2-6A33A96A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41" y="357114"/>
                <a:ext cx="2502544" cy="10455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3D7CAA45-5381-499E-A008-FC5C2B7AE63A}"/>
              </a:ext>
            </a:extLst>
          </p:cNvPr>
          <p:cNvCxnSpPr>
            <a:cxnSpLocks/>
          </p:cNvCxnSpPr>
          <p:nvPr/>
        </p:nvCxnSpPr>
        <p:spPr>
          <a:xfrm>
            <a:off x="3385007" y="1564945"/>
            <a:ext cx="13841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C6F4AAC-A0AD-4D0F-9C75-DF586FBCCC4B}"/>
              </a:ext>
            </a:extLst>
          </p:cNvPr>
          <p:cNvSpPr/>
          <p:nvPr/>
        </p:nvSpPr>
        <p:spPr>
          <a:xfrm>
            <a:off x="4269406" y="3675871"/>
            <a:ext cx="515179" cy="7715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5CC493B-CEFB-4888-BD9D-77C8E7746C86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9C2859B-D1D1-4427-B5D8-7A131F55D693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CF5632D-0BA1-4697-A723-07B4B4A4683D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1CF47B10-3712-46DB-8B4A-C05BEF432670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6" name="文字方塊 165">
                <a:extLst>
                  <a:ext uri="{FF2B5EF4-FFF2-40B4-BE49-F238E27FC236}">
                    <a16:creationId xmlns:a16="http://schemas.microsoft.com/office/drawing/2014/main" id="{44E22F91-2D68-4355-8DF0-1B529C2F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CFBEA3-28B3-459E-B48E-BA2664F9E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BE535CA-7F7C-47E0-ACA2-5833619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4590A784-8370-4B90-A6FE-43A1C6E68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478011E2-E8E3-44DF-9D24-096D7200C6D1}"/>
              </a:ext>
            </a:extLst>
          </p:cNvPr>
          <p:cNvGrpSpPr/>
          <p:nvPr/>
        </p:nvGrpSpPr>
        <p:grpSpPr>
          <a:xfrm>
            <a:off x="8698952" y="3803115"/>
            <a:ext cx="877889" cy="823786"/>
            <a:chOff x="7174951" y="3803115"/>
            <a:chExt cx="877889" cy="823786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8AF0850-D239-40B4-968D-5DF3E3EDA8B4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01" name="文字方塊 100">
                  <a:extLst>
                    <a:ext uri="{FF2B5EF4-FFF2-40B4-BE49-F238E27FC236}">
                      <a16:creationId xmlns:a16="http://schemas.microsoft.com/office/drawing/2014/main" id="{47F583DF-037D-4FA1-AF0F-1001093CA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9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087606D6-E0D9-4CD8-ACB6-15DBFF788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50" y="4345052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單箭頭接點 173">
              <a:extLst>
                <a:ext uri="{FF2B5EF4-FFF2-40B4-BE49-F238E27FC236}">
                  <a16:creationId xmlns:a16="http://schemas.microsoft.com/office/drawing/2014/main" id="{4ACE01BD-99D6-4671-84BD-008E9F499C40}"/>
                </a:ext>
              </a:extLst>
            </p:cNvPr>
            <p:cNvCxnSpPr>
              <a:cxnSpLocks/>
            </p:cNvCxnSpPr>
            <p:nvPr/>
          </p:nvCxnSpPr>
          <p:spPr>
            <a:xfrm>
              <a:off x="7489050" y="4626901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3511CBD-9D11-477B-97E7-7B8C876E7CC6}"/>
              </a:ext>
            </a:extLst>
          </p:cNvPr>
          <p:cNvGrpSpPr/>
          <p:nvPr/>
        </p:nvGrpSpPr>
        <p:grpSpPr>
          <a:xfrm>
            <a:off x="6446247" y="3789528"/>
            <a:ext cx="893824" cy="819767"/>
            <a:chOff x="4922247" y="3789527"/>
            <a:chExt cx="893824" cy="819767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EC63E20-8041-4DEA-AB59-126A427C9F3D}"/>
                </a:ext>
              </a:extLst>
            </p:cNvPr>
            <p:cNvSpPr/>
            <p:nvPr/>
          </p:nvSpPr>
          <p:spPr>
            <a:xfrm>
              <a:off x="5103732" y="3789527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/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085D5BDC-DC9F-44C4-A5AC-F97D17A25E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247" y="3837344"/>
                  <a:ext cx="715161" cy="470000"/>
                </a:xfrm>
                <a:prstGeom prst="rect">
                  <a:avLst/>
                </a:prstGeom>
                <a:blipFill>
                  <a:blip r:embed="rId30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680C69BD-9560-41AC-A798-E5C37B28C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346" y="4331464"/>
              <a:ext cx="0" cy="271494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>
              <a:extLst>
                <a:ext uri="{FF2B5EF4-FFF2-40B4-BE49-F238E27FC236}">
                  <a16:creationId xmlns:a16="http://schemas.microsoft.com/office/drawing/2014/main" id="{E7329EA4-B1CB-447B-9EE0-55A73A9A9C65}"/>
                </a:ext>
              </a:extLst>
            </p:cNvPr>
            <p:cNvCxnSpPr>
              <a:cxnSpLocks/>
            </p:cNvCxnSpPr>
            <p:nvPr/>
          </p:nvCxnSpPr>
          <p:spPr>
            <a:xfrm>
              <a:off x="5252281" y="4609294"/>
              <a:ext cx="563790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2859D4EB-A5F1-4A2A-AA1F-FFA0DBA470E8}"/>
              </a:ext>
            </a:extLst>
          </p:cNvPr>
          <p:cNvCxnSpPr>
            <a:cxnSpLocks/>
          </p:cNvCxnSpPr>
          <p:nvPr/>
        </p:nvCxnSpPr>
        <p:spPr>
          <a:xfrm>
            <a:off x="4509177" y="4612153"/>
            <a:ext cx="583566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64C8F8-6F46-4A45-91F9-DC3E6A6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3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" grpId="0" animBg="1"/>
      <p:bldP spid="108" grpId="0" animBg="1"/>
      <p:bldP spid="111" grpId="0" animBg="1"/>
      <p:bldP spid="114" grpId="0" animBg="1"/>
      <p:bldP spid="132" grpId="0"/>
      <p:bldP spid="134" grpId="0"/>
      <p:bldP spid="138" grpId="0"/>
      <p:bldP spid="139" grpId="0"/>
      <p:bldP spid="46" grpId="0"/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48CB27-7A30-4E2F-95E7-CFDB002AF93F}"/>
              </a:ext>
            </a:extLst>
          </p:cNvPr>
          <p:cNvSpPr/>
          <p:nvPr/>
        </p:nvSpPr>
        <p:spPr>
          <a:xfrm>
            <a:off x="1789075" y="75339"/>
            <a:ext cx="2789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Self-attention</a:t>
            </a:r>
            <a:endParaRPr lang="zh-TW" altLang="en-US" sz="3200" b="1" i="1" u="sng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317613-ADC7-4620-8D9A-B9F1B88BDF6F}"/>
              </a:ext>
            </a:extLst>
          </p:cNvPr>
          <p:cNvSpPr/>
          <p:nvPr/>
        </p:nvSpPr>
        <p:spPr>
          <a:xfrm>
            <a:off x="2590278" y="4874028"/>
            <a:ext cx="461666" cy="6058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0BCB28-0DFC-4429-984E-62CDB828DC40}"/>
              </a:ext>
            </a:extLst>
          </p:cNvPr>
          <p:cNvSpPr/>
          <p:nvPr/>
        </p:nvSpPr>
        <p:spPr>
          <a:xfrm>
            <a:off x="4866070" y="487402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2D2222-40B6-4C3D-84C9-F4A47F03C396}"/>
              </a:ext>
            </a:extLst>
          </p:cNvPr>
          <p:cNvSpPr/>
          <p:nvPr/>
        </p:nvSpPr>
        <p:spPr>
          <a:xfrm>
            <a:off x="7098395" y="4888896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B0B3CA-3DA9-4FED-BF8F-9485A70E8E17}"/>
              </a:ext>
            </a:extLst>
          </p:cNvPr>
          <p:cNvSpPr/>
          <p:nvPr/>
        </p:nvSpPr>
        <p:spPr>
          <a:xfrm>
            <a:off x="9349859" y="4905697"/>
            <a:ext cx="465153" cy="6058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3FB94A-7DA5-40D7-AE26-7B5774F3619E}"/>
              </a:ext>
            </a:extLst>
          </p:cNvPr>
          <p:cNvSpPr/>
          <p:nvPr/>
        </p:nvSpPr>
        <p:spPr>
          <a:xfrm>
            <a:off x="3241885" y="379586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12118A3-2DAB-4E0A-A743-A23B98CA552D}"/>
                  </a:ext>
                </a:extLst>
              </p:cNvPr>
              <p:cNvSpPr txBox="1"/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12118A3-2DAB-4E0A-A743-A23B98CA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833406"/>
                <a:ext cx="715161" cy="47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9211C3B7-9B1B-4141-A061-0A274A515B63}"/>
              </a:ext>
            </a:extLst>
          </p:cNvPr>
          <p:cNvSpPr/>
          <p:nvPr/>
        </p:nvSpPr>
        <p:spPr>
          <a:xfrm>
            <a:off x="2669507" y="379586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95BB679-DB4A-49DC-AD2B-B2817945ACB7}"/>
                  </a:ext>
                </a:extLst>
              </p:cNvPr>
              <p:cNvSpPr txBox="1"/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95BB679-DB4A-49DC-AD2B-B2817945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023" y="3843680"/>
                <a:ext cx="715161" cy="47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00E95762-C646-4D54-BA1C-6F880AF27807}"/>
              </a:ext>
            </a:extLst>
          </p:cNvPr>
          <p:cNvSpPr/>
          <p:nvPr/>
        </p:nvSpPr>
        <p:spPr>
          <a:xfrm>
            <a:off x="2107404" y="379586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4CC1BA-CF56-44B1-A2B3-E71E741B668E}"/>
                  </a:ext>
                </a:extLst>
              </p:cNvPr>
              <p:cNvSpPr txBox="1"/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EF4CC1BA-CF56-44B1-A2B3-E71E741B6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20" y="3843680"/>
                <a:ext cx="715161" cy="470000"/>
              </a:xfrm>
              <a:prstGeom prst="rect">
                <a:avLst/>
              </a:prstGeom>
              <a:blipFill>
                <a:blip r:embed="rId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620E6F9-C89A-4E56-A285-1B4BD908E50C}"/>
              </a:ext>
            </a:extLst>
          </p:cNvPr>
          <p:cNvCxnSpPr>
            <a:cxnSpLocks/>
          </p:cNvCxnSpPr>
          <p:nvPr/>
        </p:nvCxnSpPr>
        <p:spPr>
          <a:xfrm flipV="1">
            <a:off x="2822095" y="433981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DBAFCAF-E5BE-48AF-A7AF-D1ECA850BFA1}"/>
              </a:ext>
            </a:extLst>
          </p:cNvPr>
          <p:cNvCxnSpPr>
            <a:cxnSpLocks/>
          </p:cNvCxnSpPr>
          <p:nvPr/>
        </p:nvCxnSpPr>
        <p:spPr>
          <a:xfrm>
            <a:off x="2240019" y="461964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8F3DA89-ACA1-406A-BA14-C94352E5B977}"/>
              </a:ext>
            </a:extLst>
          </p:cNvPr>
          <p:cNvCxnSpPr>
            <a:cxnSpLocks/>
          </p:cNvCxnSpPr>
          <p:nvPr/>
        </p:nvCxnSpPr>
        <p:spPr>
          <a:xfrm flipV="1">
            <a:off x="2240018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86C6EC9-F9D9-406D-9CD6-418066E8D490}"/>
              </a:ext>
            </a:extLst>
          </p:cNvPr>
          <p:cNvCxnSpPr>
            <a:cxnSpLocks/>
          </p:cNvCxnSpPr>
          <p:nvPr/>
        </p:nvCxnSpPr>
        <p:spPr>
          <a:xfrm flipV="1">
            <a:off x="3385885" y="433780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DEACDA9-EE40-4FE9-84BC-E65FF888DF5F}"/>
              </a:ext>
            </a:extLst>
          </p:cNvPr>
          <p:cNvSpPr/>
          <p:nvPr/>
        </p:nvSpPr>
        <p:spPr>
          <a:xfrm>
            <a:off x="5518097" y="377893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50A3D89-2121-4DA7-B602-6AF9D5D5B4C3}"/>
                  </a:ext>
                </a:extLst>
              </p:cNvPr>
              <p:cNvSpPr txBox="1"/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50A3D89-2121-4DA7-B602-6AF9D5D5B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339" y="3816476"/>
                <a:ext cx="71516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17470311-0B4F-4B5D-8DC9-A253411C80B2}"/>
              </a:ext>
            </a:extLst>
          </p:cNvPr>
          <p:cNvSpPr/>
          <p:nvPr/>
        </p:nvSpPr>
        <p:spPr>
          <a:xfrm>
            <a:off x="4945719" y="377893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5B23D-4C97-4D25-9290-CDFE8B70DBC7}"/>
                  </a:ext>
                </a:extLst>
              </p:cNvPr>
              <p:cNvSpPr txBox="1"/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C095B23D-4C97-4D25-9290-CDFE8B70D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5" y="3826750"/>
                <a:ext cx="715161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64983A40-B2D2-4AFD-8334-492349B54618}"/>
              </a:ext>
            </a:extLst>
          </p:cNvPr>
          <p:cNvSpPr/>
          <p:nvPr/>
        </p:nvSpPr>
        <p:spPr>
          <a:xfrm>
            <a:off x="4383616" y="3778933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29F966E-B970-4D98-9608-2404261C2D18}"/>
                  </a:ext>
                </a:extLst>
              </p:cNvPr>
              <p:cNvSpPr txBox="1"/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29F966E-B970-4D98-9608-2404261C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132" y="3826750"/>
                <a:ext cx="715161" cy="470000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024C4C0-4D5B-4093-88F4-175D5B675665}"/>
              </a:ext>
            </a:extLst>
          </p:cNvPr>
          <p:cNvCxnSpPr>
            <a:cxnSpLocks/>
          </p:cNvCxnSpPr>
          <p:nvPr/>
        </p:nvCxnSpPr>
        <p:spPr>
          <a:xfrm flipV="1">
            <a:off x="5098307" y="4322880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3CA4BBA-C8DA-4B03-9A5E-B9FBB612C075}"/>
              </a:ext>
            </a:extLst>
          </p:cNvPr>
          <p:cNvCxnSpPr>
            <a:cxnSpLocks/>
          </p:cNvCxnSpPr>
          <p:nvPr/>
        </p:nvCxnSpPr>
        <p:spPr>
          <a:xfrm>
            <a:off x="4516231" y="4602719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AF94A441-370D-4AD4-A876-743C6A923E44}"/>
              </a:ext>
            </a:extLst>
          </p:cNvPr>
          <p:cNvCxnSpPr>
            <a:cxnSpLocks/>
          </p:cNvCxnSpPr>
          <p:nvPr/>
        </p:nvCxnSpPr>
        <p:spPr>
          <a:xfrm flipV="1">
            <a:off x="4516230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DE0455E-3719-40AE-B28B-5E8B5ED7E801}"/>
              </a:ext>
            </a:extLst>
          </p:cNvPr>
          <p:cNvCxnSpPr>
            <a:cxnSpLocks/>
          </p:cNvCxnSpPr>
          <p:nvPr/>
        </p:nvCxnSpPr>
        <p:spPr>
          <a:xfrm flipV="1">
            <a:off x="5662097" y="4320870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09855C9-EBCC-4ACC-A6C3-97F5A6B164B3}"/>
              </a:ext>
            </a:extLst>
          </p:cNvPr>
          <p:cNvSpPr/>
          <p:nvPr/>
        </p:nvSpPr>
        <p:spPr>
          <a:xfrm>
            <a:off x="7762213" y="3789527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4DC085F-092E-4ACC-B97A-B449CF047D4D}"/>
                  </a:ext>
                </a:extLst>
              </p:cNvPr>
              <p:cNvSpPr txBox="1"/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D4DC085F-092E-4ACC-B97A-B449CF04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55" y="3827070"/>
                <a:ext cx="715161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AB758357-148A-4E49-8DD8-A9F9583E14F1}"/>
              </a:ext>
            </a:extLst>
          </p:cNvPr>
          <p:cNvSpPr/>
          <p:nvPr/>
        </p:nvSpPr>
        <p:spPr>
          <a:xfrm>
            <a:off x="7189835" y="3789527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F928C3E-BC74-436F-9275-DFFF64761919}"/>
                  </a:ext>
                </a:extLst>
              </p:cNvPr>
              <p:cNvSpPr txBox="1"/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F928C3E-BC74-436F-9275-DFFF64761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51" y="3837344"/>
                <a:ext cx="715161" cy="47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0374AB35-F388-4743-8630-E21D3CAF3823}"/>
              </a:ext>
            </a:extLst>
          </p:cNvPr>
          <p:cNvSpPr/>
          <p:nvPr/>
        </p:nvSpPr>
        <p:spPr>
          <a:xfrm>
            <a:off x="6627732" y="3789527"/>
            <a:ext cx="288000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2371904-9D32-473C-BA14-F0B6FCA13C25}"/>
                  </a:ext>
                </a:extLst>
              </p:cNvPr>
              <p:cNvSpPr txBox="1"/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42371904-9D32-473C-BA14-F0B6FCA13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248" y="3837344"/>
                <a:ext cx="715161" cy="470000"/>
              </a:xfrm>
              <a:prstGeom prst="rect">
                <a:avLst/>
              </a:prstGeom>
              <a:blipFill>
                <a:blip r:embed="rId10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FA9EDD5F-6AE2-4C23-99CB-2DA99BE92C47}"/>
              </a:ext>
            </a:extLst>
          </p:cNvPr>
          <p:cNvCxnSpPr>
            <a:cxnSpLocks/>
          </p:cNvCxnSpPr>
          <p:nvPr/>
        </p:nvCxnSpPr>
        <p:spPr>
          <a:xfrm flipV="1">
            <a:off x="7342423" y="4333474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051735C3-ACD4-4DCF-83A6-510922799E74}"/>
              </a:ext>
            </a:extLst>
          </p:cNvPr>
          <p:cNvCxnSpPr>
            <a:cxnSpLocks/>
          </p:cNvCxnSpPr>
          <p:nvPr/>
        </p:nvCxnSpPr>
        <p:spPr>
          <a:xfrm>
            <a:off x="6760347" y="4613313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73EF5414-B48D-421C-83BC-4076B476663B}"/>
              </a:ext>
            </a:extLst>
          </p:cNvPr>
          <p:cNvCxnSpPr>
            <a:cxnSpLocks/>
          </p:cNvCxnSpPr>
          <p:nvPr/>
        </p:nvCxnSpPr>
        <p:spPr>
          <a:xfrm flipV="1">
            <a:off x="6760346" y="4331464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CA9D969-FB8A-4695-A0DC-ED821FF8CDB3}"/>
              </a:ext>
            </a:extLst>
          </p:cNvPr>
          <p:cNvCxnSpPr>
            <a:cxnSpLocks/>
          </p:cNvCxnSpPr>
          <p:nvPr/>
        </p:nvCxnSpPr>
        <p:spPr>
          <a:xfrm flipH="1" flipV="1">
            <a:off x="7895923" y="4360244"/>
            <a:ext cx="0" cy="24271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F51FF8B-B069-402E-B1CA-1238499AD3DB}"/>
              </a:ext>
            </a:extLst>
          </p:cNvPr>
          <p:cNvSpPr/>
          <p:nvPr/>
        </p:nvSpPr>
        <p:spPr>
          <a:xfrm>
            <a:off x="10014917" y="380311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2579E3-D824-4F47-A490-7BFB6DA9C758}"/>
                  </a:ext>
                </a:extLst>
              </p:cNvPr>
              <p:cNvSpPr txBox="1"/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D2579E3-D824-4F47-A490-7BFB6DA9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159" y="3840659"/>
                <a:ext cx="715161" cy="468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>
            <a:extLst>
              <a:ext uri="{FF2B5EF4-FFF2-40B4-BE49-F238E27FC236}">
                <a16:creationId xmlns:a16="http://schemas.microsoft.com/office/drawing/2014/main" id="{8DEA95A5-A3FD-4A4D-A36F-66A5880ACC7A}"/>
              </a:ext>
            </a:extLst>
          </p:cNvPr>
          <p:cNvSpPr/>
          <p:nvPr/>
        </p:nvSpPr>
        <p:spPr>
          <a:xfrm>
            <a:off x="9442539" y="3803115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33C18EC-F19E-4BF8-A4A2-05805206B5E4}"/>
                  </a:ext>
                </a:extLst>
              </p:cNvPr>
              <p:cNvSpPr txBox="1"/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533C18EC-F19E-4BF8-A4A2-05805206B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055" y="3850933"/>
                <a:ext cx="715161" cy="4689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群組 77">
            <a:extLst>
              <a:ext uri="{FF2B5EF4-FFF2-40B4-BE49-F238E27FC236}">
                <a16:creationId xmlns:a16="http://schemas.microsoft.com/office/drawing/2014/main" id="{F5ADD7C3-D835-4614-A5CF-4D0DCCA92D23}"/>
              </a:ext>
            </a:extLst>
          </p:cNvPr>
          <p:cNvGrpSpPr/>
          <p:nvPr/>
        </p:nvGrpSpPr>
        <p:grpSpPr>
          <a:xfrm>
            <a:off x="8698952" y="3803115"/>
            <a:ext cx="715161" cy="540000"/>
            <a:chOff x="7174951" y="3803115"/>
            <a:chExt cx="715161" cy="54000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F7B1476-A728-47AE-A5C2-2AD9AD6A8E75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C3EC488F-A4FC-422D-A82D-C0365A389B27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C3EC488F-A4FC-422D-A82D-C0365A389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13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53FAE27-7907-472D-9C21-B2D83A55BB52}"/>
              </a:ext>
            </a:extLst>
          </p:cNvPr>
          <p:cNvCxnSpPr>
            <a:cxnSpLocks/>
          </p:cNvCxnSpPr>
          <p:nvPr/>
        </p:nvCxnSpPr>
        <p:spPr>
          <a:xfrm flipV="1">
            <a:off x="9595127" y="4347062"/>
            <a:ext cx="0" cy="508876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D697AD04-AB6E-4940-B38B-0D50BD8F1DB9}"/>
              </a:ext>
            </a:extLst>
          </p:cNvPr>
          <p:cNvCxnSpPr>
            <a:cxnSpLocks/>
          </p:cNvCxnSpPr>
          <p:nvPr/>
        </p:nvCxnSpPr>
        <p:spPr>
          <a:xfrm>
            <a:off x="9013051" y="4626901"/>
            <a:ext cx="1145867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A3ED7E9-E9CC-4BFA-90F5-A7B46C32E877}"/>
              </a:ext>
            </a:extLst>
          </p:cNvPr>
          <p:cNvCxnSpPr>
            <a:cxnSpLocks/>
          </p:cNvCxnSpPr>
          <p:nvPr/>
        </p:nvCxnSpPr>
        <p:spPr>
          <a:xfrm flipV="1">
            <a:off x="9013050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FDFDB914-AC67-447D-BD0F-78EF74B71948}"/>
              </a:ext>
            </a:extLst>
          </p:cNvPr>
          <p:cNvCxnSpPr>
            <a:cxnSpLocks/>
          </p:cNvCxnSpPr>
          <p:nvPr/>
        </p:nvCxnSpPr>
        <p:spPr>
          <a:xfrm flipV="1">
            <a:off x="10158917" y="4345052"/>
            <a:ext cx="0" cy="271494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99201A6-C7CC-4F23-995E-F497C9095F7C}"/>
                  </a:ext>
                </a:extLst>
              </p:cNvPr>
              <p:cNvSpPr txBox="1"/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299201A6-C7CC-4F23-995E-F497C9095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841" y="4960971"/>
                <a:ext cx="715161" cy="4689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36E4718-A150-4CF9-AC1D-EF6A13EB9578}"/>
                  </a:ext>
                </a:extLst>
              </p:cNvPr>
              <p:cNvSpPr txBox="1"/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36E4718-A150-4CF9-AC1D-EF6A13EB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167" y="4949897"/>
                <a:ext cx="715161" cy="47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AD374FC-9D89-45DE-9B31-8D373F109DAC}"/>
                  </a:ext>
                </a:extLst>
              </p:cNvPr>
              <p:cNvSpPr txBox="1"/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4AD374FC-9D89-45DE-9B31-8D373F10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12" y="4949897"/>
                <a:ext cx="715161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7A88752-A919-4950-B251-B731AC0372B5}"/>
                  </a:ext>
                </a:extLst>
              </p:cNvPr>
              <p:cNvSpPr txBox="1"/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A7A88752-A919-4950-B251-B731AC03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04" y="4942431"/>
                <a:ext cx="715161" cy="47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/>
              <p:nvPr/>
            </p:nvSpPr>
            <p:spPr>
              <a:xfrm>
                <a:off x="4515645" y="386353"/>
                <a:ext cx="1519327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E44D86F6-FF22-4EAD-A0C2-1BAADE89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645" y="386353"/>
                <a:ext cx="1519327" cy="378758"/>
              </a:xfrm>
              <a:prstGeom prst="rect">
                <a:avLst/>
              </a:prstGeom>
              <a:blipFill>
                <a:blip r:embed="rId18"/>
                <a:stretch>
                  <a:fillRect l="-4418" r="-1606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/>
              <p:nvPr/>
            </p:nvSpPr>
            <p:spPr>
              <a:xfrm>
                <a:off x="4559561" y="1595965"/>
                <a:ext cx="1522340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C2FB289-726F-4B3D-8A2A-D10E6B4F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61" y="1595965"/>
                <a:ext cx="1522340" cy="378758"/>
              </a:xfrm>
              <a:prstGeom prst="rect">
                <a:avLst/>
              </a:prstGeom>
              <a:blipFill>
                <a:blip r:embed="rId19"/>
                <a:stretch>
                  <a:fillRect l="-4400" t="-1613" r="-1200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/>
              <p:nvPr/>
            </p:nvSpPr>
            <p:spPr>
              <a:xfrm>
                <a:off x="4582801" y="2786111"/>
                <a:ext cx="1508618" cy="378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81735BE0-0334-4F31-9B55-E610F8E5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801" y="2786111"/>
                <a:ext cx="1508618" cy="378758"/>
              </a:xfrm>
              <a:prstGeom prst="rect">
                <a:avLst/>
              </a:prstGeom>
              <a:blipFill>
                <a:blip r:embed="rId20"/>
                <a:stretch>
                  <a:fillRect l="-2429" t="-1613" r="-1619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群組 78">
            <a:extLst>
              <a:ext uri="{FF2B5EF4-FFF2-40B4-BE49-F238E27FC236}">
                <a16:creationId xmlns:a16="http://schemas.microsoft.com/office/drawing/2014/main" id="{3E7C8B86-08F5-43DD-B8D5-38DBFF76493D}"/>
              </a:ext>
            </a:extLst>
          </p:cNvPr>
          <p:cNvGrpSpPr/>
          <p:nvPr/>
        </p:nvGrpSpPr>
        <p:grpSpPr>
          <a:xfrm>
            <a:off x="6117088" y="306594"/>
            <a:ext cx="715161" cy="540000"/>
            <a:chOff x="7174951" y="3803115"/>
            <a:chExt cx="715161" cy="540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099B144-36C0-4C06-9E1A-5738BC8AADF3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A7781FBF-8F7A-4DBC-8ED6-DA6AD69B6DD8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A7781FBF-8F7A-4DBC-8ED6-DA6AD69B6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1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2A2687C5-B416-4B18-A2A6-1364A2960F06}"/>
              </a:ext>
            </a:extLst>
          </p:cNvPr>
          <p:cNvGrpSpPr/>
          <p:nvPr/>
        </p:nvGrpSpPr>
        <p:grpSpPr>
          <a:xfrm>
            <a:off x="6460910" y="306594"/>
            <a:ext cx="715161" cy="540000"/>
            <a:chOff x="7174951" y="3803115"/>
            <a:chExt cx="715161" cy="540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0661A75-5372-4698-B0D6-1DE81FB63646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4521AC1-E903-4E56-B4D7-F386DD34A721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A4521AC1-E903-4E56-B4D7-F386DD34A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2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66C70ACF-4C1F-4B26-AA59-345143A1C5E6}"/>
              </a:ext>
            </a:extLst>
          </p:cNvPr>
          <p:cNvGrpSpPr/>
          <p:nvPr/>
        </p:nvGrpSpPr>
        <p:grpSpPr>
          <a:xfrm>
            <a:off x="6804732" y="306594"/>
            <a:ext cx="715161" cy="540000"/>
            <a:chOff x="7174951" y="3803115"/>
            <a:chExt cx="715161" cy="540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DFF131-B5D4-44CC-A2AA-9651990971E1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78324DEE-4099-4EBA-A142-E146462A7AAC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87" name="文字方塊 86">
                  <a:extLst>
                    <a:ext uri="{FF2B5EF4-FFF2-40B4-BE49-F238E27FC236}">
                      <a16:creationId xmlns:a16="http://schemas.microsoft.com/office/drawing/2014/main" id="{78324DEE-4099-4EBA-A142-E146462A7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70000"/>
                </a:xfrm>
                <a:prstGeom prst="rect">
                  <a:avLst/>
                </a:prstGeom>
                <a:blipFill>
                  <a:blip r:embed="rId23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FFA48CB8-413C-4827-A8A6-2AEC25BFAFA5}"/>
              </a:ext>
            </a:extLst>
          </p:cNvPr>
          <p:cNvGrpSpPr/>
          <p:nvPr/>
        </p:nvGrpSpPr>
        <p:grpSpPr>
          <a:xfrm>
            <a:off x="7148553" y="313466"/>
            <a:ext cx="715161" cy="540000"/>
            <a:chOff x="7174951" y="3803115"/>
            <a:chExt cx="715161" cy="540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65EA6AF-281F-452E-B80C-B833DD37ABD0}"/>
                </a:ext>
              </a:extLst>
            </p:cNvPr>
            <p:cNvSpPr/>
            <p:nvPr/>
          </p:nvSpPr>
          <p:spPr>
            <a:xfrm>
              <a:off x="7356436" y="3803115"/>
              <a:ext cx="288000" cy="540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FC59C7E7-99CA-4D3A-8AC1-52044D7AF8AA}"/>
                    </a:ext>
                  </a:extLst>
                </p:cNvPr>
                <p:cNvSpPr txBox="1"/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FC59C7E7-99CA-4D3A-8AC1-52044D7AF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951" y="3850932"/>
                  <a:ext cx="715161" cy="468975"/>
                </a:xfrm>
                <a:prstGeom prst="rect">
                  <a:avLst/>
                </a:prstGeom>
                <a:blipFill>
                  <a:blip r:embed="rId24"/>
                  <a:stretch>
                    <a:fillRect b="-103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E5AAAC7D-5867-46D2-8F43-CDF96B44C03F}"/>
              </a:ext>
            </a:extLst>
          </p:cNvPr>
          <p:cNvSpPr txBox="1"/>
          <p:nvPr/>
        </p:nvSpPr>
        <p:spPr>
          <a:xfrm>
            <a:off x="7708344" y="370192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2F94A9BB-757D-49B5-A390-1134BF3D7881}"/>
              </a:ext>
            </a:extLst>
          </p:cNvPr>
          <p:cNvGrpSpPr/>
          <p:nvPr/>
        </p:nvGrpSpPr>
        <p:grpSpPr>
          <a:xfrm>
            <a:off x="8149124" y="285258"/>
            <a:ext cx="641061" cy="510076"/>
            <a:chOff x="5091792" y="1543557"/>
            <a:chExt cx="641061" cy="510076"/>
          </a:xfrm>
        </p:grpSpPr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49D1F759-73B5-44A2-B25F-0D8CAB40C051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A07F579-82D4-48F9-A50F-7CE81F761110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A07F579-82D4-48F9-A50F-7CE81F761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0215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12222" r="-222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B0410CF2-CBD9-4ACC-9D25-2D345E4D5793}"/>
              </a:ext>
            </a:extLst>
          </p:cNvPr>
          <p:cNvSpPr/>
          <p:nvPr/>
        </p:nvSpPr>
        <p:spPr>
          <a:xfrm>
            <a:off x="8898600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1DADBF8-68D8-4058-A55C-ED85475A45BB}"/>
                  </a:ext>
                </a:extLst>
              </p:cNvPr>
              <p:cNvSpPr txBox="1"/>
              <p:nvPr/>
            </p:nvSpPr>
            <p:spPr>
              <a:xfrm>
                <a:off x="8731153" y="365922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B1DADBF8-68D8-4058-A55C-ED85475A4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53" y="365922"/>
                <a:ext cx="715161" cy="47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B6623BD2-F355-47E1-B339-925E680CEFEF}"/>
              </a:ext>
            </a:extLst>
          </p:cNvPr>
          <p:cNvSpPr/>
          <p:nvPr/>
        </p:nvSpPr>
        <p:spPr>
          <a:xfrm>
            <a:off x="9242422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C285146-A5EF-41B2-94AA-B6E8B0C8AB00}"/>
                  </a:ext>
                </a:extLst>
              </p:cNvPr>
              <p:cNvSpPr txBox="1"/>
              <p:nvPr/>
            </p:nvSpPr>
            <p:spPr>
              <a:xfrm>
                <a:off x="9060938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C285146-A5EF-41B2-94AA-B6E8B0C8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938" y="365923"/>
                <a:ext cx="715161" cy="47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BEF6AB99-CF95-4006-8C5B-6A892D59B560}"/>
              </a:ext>
            </a:extLst>
          </p:cNvPr>
          <p:cNvSpPr/>
          <p:nvPr/>
        </p:nvSpPr>
        <p:spPr>
          <a:xfrm>
            <a:off x="9586244" y="325745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74E5FE8-5F2C-44E0-BE54-D1CEEDE561A5}"/>
                  </a:ext>
                </a:extLst>
              </p:cNvPr>
              <p:cNvSpPr txBox="1"/>
              <p:nvPr/>
            </p:nvSpPr>
            <p:spPr>
              <a:xfrm>
                <a:off x="9404760" y="365923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474E5FE8-5F2C-44E0-BE54-D1CEEDE56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760" y="365923"/>
                <a:ext cx="715161" cy="47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>
            <a:extLst>
              <a:ext uri="{FF2B5EF4-FFF2-40B4-BE49-F238E27FC236}">
                <a16:creationId xmlns:a16="http://schemas.microsoft.com/office/drawing/2014/main" id="{3A0F0C7C-6ABF-4C5A-BF6C-5C64492C3708}"/>
              </a:ext>
            </a:extLst>
          </p:cNvPr>
          <p:cNvSpPr/>
          <p:nvPr/>
        </p:nvSpPr>
        <p:spPr>
          <a:xfrm>
            <a:off x="9930065" y="332617"/>
            <a:ext cx="288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6644354-9D7D-4C3E-B80F-59EFDBB8AEBA}"/>
                  </a:ext>
                </a:extLst>
              </p:cNvPr>
              <p:cNvSpPr txBox="1"/>
              <p:nvPr/>
            </p:nvSpPr>
            <p:spPr>
              <a:xfrm>
                <a:off x="9748581" y="372796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76644354-9D7D-4C3E-B80F-59EFDBB8A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581" y="372796"/>
                <a:ext cx="715161" cy="46897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 106">
            <a:extLst>
              <a:ext uri="{FF2B5EF4-FFF2-40B4-BE49-F238E27FC236}">
                <a16:creationId xmlns:a16="http://schemas.microsoft.com/office/drawing/2014/main" id="{F7F38807-7D8F-4B32-8564-1957A0A4CF72}"/>
              </a:ext>
            </a:extLst>
          </p:cNvPr>
          <p:cNvSpPr/>
          <p:nvPr/>
        </p:nvSpPr>
        <p:spPr>
          <a:xfrm>
            <a:off x="6303019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E20ACF6-F85C-4DC6-A798-598B7EA1EE48}"/>
              </a:ext>
            </a:extLst>
          </p:cNvPr>
          <p:cNvSpPr/>
          <p:nvPr/>
        </p:nvSpPr>
        <p:spPr>
          <a:xfrm>
            <a:off x="6646841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3605474-17ED-44E7-9102-E78439C33796}"/>
              </a:ext>
            </a:extLst>
          </p:cNvPr>
          <p:cNvSpPr/>
          <p:nvPr/>
        </p:nvSpPr>
        <p:spPr>
          <a:xfrm>
            <a:off x="6990663" y="1487621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074552CD-0CF1-416F-84E7-C70F5B2C6F17}"/>
              </a:ext>
            </a:extLst>
          </p:cNvPr>
          <p:cNvSpPr/>
          <p:nvPr/>
        </p:nvSpPr>
        <p:spPr>
          <a:xfrm>
            <a:off x="7334484" y="1494493"/>
            <a:ext cx="288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EF90768-B516-40E1-85B4-B0D6B1D5E3C0}"/>
              </a:ext>
            </a:extLst>
          </p:cNvPr>
          <p:cNvSpPr/>
          <p:nvPr/>
        </p:nvSpPr>
        <p:spPr>
          <a:xfrm>
            <a:off x="6316538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DDFF4C3-538A-47FC-8E28-27A959C2F5A3}"/>
              </a:ext>
            </a:extLst>
          </p:cNvPr>
          <p:cNvSpPr/>
          <p:nvPr/>
        </p:nvSpPr>
        <p:spPr>
          <a:xfrm>
            <a:off x="6660360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7EA14C9-D731-4925-9B34-6E3505CA7038}"/>
              </a:ext>
            </a:extLst>
          </p:cNvPr>
          <p:cNvSpPr/>
          <p:nvPr/>
        </p:nvSpPr>
        <p:spPr>
          <a:xfrm>
            <a:off x="7004182" y="2666483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7DC86CD-9D1F-41D3-ABC1-172069D07601}"/>
              </a:ext>
            </a:extLst>
          </p:cNvPr>
          <p:cNvSpPr/>
          <p:nvPr/>
        </p:nvSpPr>
        <p:spPr>
          <a:xfrm>
            <a:off x="7348003" y="2673355"/>
            <a:ext cx="288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48EDE54E-4FC3-4722-9FFF-AB971AFB49A0}"/>
              </a:ext>
            </a:extLst>
          </p:cNvPr>
          <p:cNvSpPr txBox="1"/>
          <p:nvPr/>
        </p:nvSpPr>
        <p:spPr>
          <a:xfrm>
            <a:off x="7710918" y="1575105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3269D35C-FCCF-43F7-A2DC-C4B20147F03E}"/>
              </a:ext>
            </a:extLst>
          </p:cNvPr>
          <p:cNvGrpSpPr/>
          <p:nvPr/>
        </p:nvGrpSpPr>
        <p:grpSpPr>
          <a:xfrm>
            <a:off x="8161214" y="1466816"/>
            <a:ext cx="642471" cy="516616"/>
            <a:chOff x="5091792" y="1543557"/>
            <a:chExt cx="642471" cy="516616"/>
          </a:xfrm>
        </p:grpSpPr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B4938D8C-FE80-4657-B86B-A7CA92902CED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84F6214-9419-41C7-BA1D-1307291233C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D84F6214-9419-41C7-BA1D-130729123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51625" cy="375872"/>
                </a:xfrm>
                <a:prstGeom prst="rect">
                  <a:avLst/>
                </a:prstGeom>
                <a:blipFill>
                  <a:blip r:embed="rId30"/>
                  <a:stretch>
                    <a:fillRect l="-12222" t="-3279" r="-2222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B05170-F180-47F8-936D-A1F99653BEBB}"/>
              </a:ext>
            </a:extLst>
          </p:cNvPr>
          <p:cNvSpPr txBox="1"/>
          <p:nvPr/>
        </p:nvSpPr>
        <p:spPr>
          <a:xfrm>
            <a:off x="7725520" y="2735413"/>
            <a:ext cx="3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854AD9D9-AC02-49A8-8949-B431747230F4}"/>
              </a:ext>
            </a:extLst>
          </p:cNvPr>
          <p:cNvGrpSpPr/>
          <p:nvPr/>
        </p:nvGrpSpPr>
        <p:grpSpPr>
          <a:xfrm>
            <a:off x="8175816" y="2627124"/>
            <a:ext cx="639241" cy="510076"/>
            <a:chOff x="5091792" y="1543557"/>
            <a:chExt cx="639241" cy="510076"/>
          </a:xfrm>
        </p:grpSpPr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91313D57-C8D7-4B60-9681-5B46CABD0D1A}"/>
                </a:ext>
              </a:extLst>
            </p:cNvPr>
            <p:cNvSpPr txBox="1"/>
            <p:nvPr/>
          </p:nvSpPr>
          <p:spPr>
            <a:xfrm>
              <a:off x="5091792" y="1543557"/>
              <a:ext cx="639241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4B9D82B1-44B2-4B82-81D5-9ABE0C974AF3}"/>
                    </a:ext>
                  </a:extLst>
                </p:cNvPr>
                <p:cNvSpPr txBox="1"/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4B9D82B1-44B2-4B82-81D5-9ABE0C974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38" y="1684301"/>
                  <a:ext cx="541110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11236"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A318E0D5-7FE6-42ED-8A98-1747027D75BC}"/>
              </a:ext>
            </a:extLst>
          </p:cNvPr>
          <p:cNvGrpSpPr/>
          <p:nvPr/>
        </p:nvGrpSpPr>
        <p:grpSpPr>
          <a:xfrm>
            <a:off x="8734517" y="1488704"/>
            <a:ext cx="1732589" cy="546872"/>
            <a:chOff x="6336961" y="1989986"/>
            <a:chExt cx="1732589" cy="546872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02F9543-B37D-4AA3-A1AF-5AA31E520287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F2E0F2A-29EE-43C5-9737-58E9DCE6630D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6" name="文字方塊 125">
                  <a:extLst>
                    <a:ext uri="{FF2B5EF4-FFF2-40B4-BE49-F238E27FC236}">
                      <a16:creationId xmlns:a16="http://schemas.microsoft.com/office/drawing/2014/main" id="{4F2E0F2A-29EE-43C5-9737-58E9DCE66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D7F20B5-F21D-43B4-B486-EABC5C783E9A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BF9009BE-BFD7-4D14-9432-4A97CA64501E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BF9009BE-BFD7-4D14-9432-4A97CA64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76D2048-5511-48BF-996E-0E8D3C0FD19E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6AC6304-868D-42CD-819A-A55A1F705D2B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0" name="文字方塊 129">
                  <a:extLst>
                    <a:ext uri="{FF2B5EF4-FFF2-40B4-BE49-F238E27FC236}">
                      <a16:creationId xmlns:a16="http://schemas.microsoft.com/office/drawing/2014/main" id="{56AC6304-868D-42CD-819A-A55A1F705D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64DAA-3437-44EE-8973-9F421E6C8857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19B08353-8E95-4DDA-9723-9BE60D61E612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19B08353-8E95-4DDA-9723-9BE60D61E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7BC4C13-1829-4B2E-BF23-6E293FD2412C}"/>
              </a:ext>
            </a:extLst>
          </p:cNvPr>
          <p:cNvGrpSpPr/>
          <p:nvPr/>
        </p:nvGrpSpPr>
        <p:grpSpPr>
          <a:xfrm>
            <a:off x="8749119" y="2638644"/>
            <a:ext cx="1732589" cy="546872"/>
            <a:chOff x="6336961" y="1989986"/>
            <a:chExt cx="1732589" cy="546872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2342BF4F-D80D-4B2B-9CD4-40543BD52A4B}"/>
                </a:ext>
              </a:extLst>
            </p:cNvPr>
            <p:cNvSpPr/>
            <p:nvPr/>
          </p:nvSpPr>
          <p:spPr>
            <a:xfrm>
              <a:off x="6504409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61CD09E4-2D73-4E5F-A836-9CAB4C3D7DE1}"/>
                    </a:ext>
                  </a:extLst>
                </p:cNvPr>
                <p:cNvSpPr txBox="1"/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5" name="文字方塊 134">
                  <a:extLst>
                    <a:ext uri="{FF2B5EF4-FFF2-40B4-BE49-F238E27FC236}">
                      <a16:creationId xmlns:a16="http://schemas.microsoft.com/office/drawing/2014/main" id="{61CD09E4-2D73-4E5F-A836-9CAB4C3D7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961" y="2030163"/>
                  <a:ext cx="715161" cy="47000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55D36200-A69B-4B47-8C90-B91E85647217}"/>
                </a:ext>
              </a:extLst>
            </p:cNvPr>
            <p:cNvSpPr/>
            <p:nvPr/>
          </p:nvSpPr>
          <p:spPr>
            <a:xfrm>
              <a:off x="6848231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8CEC3B84-65C5-421A-917F-B37075B4914C}"/>
                    </a:ext>
                  </a:extLst>
                </p:cNvPr>
                <p:cNvSpPr txBox="1"/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7" name="文字方塊 136">
                  <a:extLst>
                    <a:ext uri="{FF2B5EF4-FFF2-40B4-BE49-F238E27FC236}">
                      <a16:creationId xmlns:a16="http://schemas.microsoft.com/office/drawing/2014/main" id="{8CEC3B84-65C5-421A-917F-B37075B49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746" y="2030164"/>
                  <a:ext cx="715161" cy="47000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474E59DD-0CDB-480F-A777-5A4DDBF227B7}"/>
                </a:ext>
              </a:extLst>
            </p:cNvPr>
            <p:cNvSpPr/>
            <p:nvPr/>
          </p:nvSpPr>
          <p:spPr>
            <a:xfrm>
              <a:off x="7192053" y="1989986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AB455D0-01D5-4CD6-8A8B-5CE2F4F5FF56}"/>
                    </a:ext>
                  </a:extLst>
                </p:cNvPr>
                <p:cNvSpPr txBox="1"/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39" name="文字方塊 138">
                  <a:extLst>
                    <a:ext uri="{FF2B5EF4-FFF2-40B4-BE49-F238E27FC236}">
                      <a16:creationId xmlns:a16="http://schemas.microsoft.com/office/drawing/2014/main" id="{6AB455D0-01D5-4CD6-8A8B-5CE2F4F5F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568" y="2030164"/>
                  <a:ext cx="715161" cy="47000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4C63A84-E48D-40C3-B8ED-BB65FF3416A3}"/>
                </a:ext>
              </a:extLst>
            </p:cNvPr>
            <p:cNvSpPr/>
            <p:nvPr/>
          </p:nvSpPr>
          <p:spPr>
            <a:xfrm>
              <a:off x="7535874" y="1996858"/>
              <a:ext cx="288000" cy="5400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D8E42D89-E243-4082-9656-E83B06CDDBBB}"/>
                    </a:ext>
                  </a:extLst>
                </p:cNvPr>
                <p:cNvSpPr txBox="1"/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1" name="文字方塊 140">
                  <a:extLst>
                    <a:ext uri="{FF2B5EF4-FFF2-40B4-BE49-F238E27FC236}">
                      <a16:creationId xmlns:a16="http://schemas.microsoft.com/office/drawing/2014/main" id="{D8E42D89-E243-4082-9656-E83B06CDD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389" y="2037036"/>
                  <a:ext cx="715161" cy="46897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3BFF2BA-07A3-43D0-BD86-CF2EECD05CCD}"/>
              </a:ext>
            </a:extLst>
          </p:cNvPr>
          <p:cNvGrpSpPr/>
          <p:nvPr/>
        </p:nvGrpSpPr>
        <p:grpSpPr>
          <a:xfrm>
            <a:off x="6137770" y="2691435"/>
            <a:ext cx="1732589" cy="495098"/>
            <a:chOff x="3387509" y="317020"/>
            <a:chExt cx="1732589" cy="495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7CD8A03C-1D2E-46F6-BAEB-7848821D268E}"/>
                    </a:ext>
                  </a:extLst>
                </p:cNvPr>
                <p:cNvSpPr txBox="1"/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7CD8A03C-1D2E-46F6-BAEB-7848821D2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509" y="317020"/>
                  <a:ext cx="715161" cy="47000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BE8E745F-F01B-49B2-9F4F-515D4C176D96}"/>
                    </a:ext>
                  </a:extLst>
                </p:cNvPr>
                <p:cNvSpPr txBox="1"/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3" name="文字方塊 142">
                  <a:extLst>
                    <a:ext uri="{FF2B5EF4-FFF2-40B4-BE49-F238E27FC236}">
                      <a16:creationId xmlns:a16="http://schemas.microsoft.com/office/drawing/2014/main" id="{BE8E745F-F01B-49B2-9F4F-515D4C17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116" y="336271"/>
                  <a:ext cx="715161" cy="47000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890411A0-1588-4AFE-AA16-AE27D45BF85D}"/>
                    </a:ext>
                  </a:extLst>
                </p:cNvPr>
                <p:cNvSpPr txBox="1"/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890411A0-1588-4AFE-AA16-AE27D45BF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43143"/>
                  <a:ext cx="715161" cy="46897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1C5D9D8-3D65-43F8-85B8-5D1BD14576FA}"/>
                    </a:ext>
                  </a:extLst>
                </p:cNvPr>
                <p:cNvSpPr txBox="1"/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TW" altLang="en-US" sz="2400" b="1" dirty="0"/>
                </a:p>
              </p:txBody>
            </p:sp>
          </mc:Choice>
          <mc:Fallback xmlns="">
            <p:sp>
              <p:nvSpPr>
                <p:cNvPr id="145" name="文字方塊 144">
                  <a:extLst>
                    <a:ext uri="{FF2B5EF4-FFF2-40B4-BE49-F238E27FC236}">
                      <a16:creationId xmlns:a16="http://schemas.microsoft.com/office/drawing/2014/main" id="{D1C5D9D8-3D65-43F8-85B8-5D1BD1457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089" y="325081"/>
                  <a:ext cx="715161" cy="47000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A6C0F21-9260-43AC-86A1-3F2B96588C22}"/>
                  </a:ext>
                </a:extLst>
              </p:cNvPr>
              <p:cNvSpPr txBox="1"/>
              <p:nvPr/>
            </p:nvSpPr>
            <p:spPr>
              <a:xfrm>
                <a:off x="6119910" y="1529639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A6C0F21-9260-43AC-86A1-3F2B9658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10" y="1529639"/>
                <a:ext cx="715161" cy="47000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416AE2E-FA3D-4058-8524-B52A9B9B470F}"/>
                  </a:ext>
                </a:extLst>
              </p:cNvPr>
              <p:cNvSpPr txBox="1"/>
              <p:nvPr/>
            </p:nvSpPr>
            <p:spPr>
              <a:xfrm>
                <a:off x="6793517" y="154889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D416AE2E-FA3D-4058-8524-B52A9B9B4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17" y="1548890"/>
                <a:ext cx="715161" cy="47000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039976BC-510B-47BF-B8E6-B24FDF6E8C47}"/>
                  </a:ext>
                </a:extLst>
              </p:cNvPr>
              <p:cNvSpPr txBox="1"/>
              <p:nvPr/>
            </p:nvSpPr>
            <p:spPr>
              <a:xfrm>
                <a:off x="7137338" y="1555763"/>
                <a:ext cx="715161" cy="46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039976BC-510B-47BF-B8E6-B24FDF6E8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338" y="1555763"/>
                <a:ext cx="715161" cy="468975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B7773F3-030F-47FE-A965-4D6EC72BEBB4}"/>
                  </a:ext>
                </a:extLst>
              </p:cNvPr>
              <p:cNvSpPr txBox="1"/>
              <p:nvPr/>
            </p:nvSpPr>
            <p:spPr>
              <a:xfrm>
                <a:off x="6477490" y="1537700"/>
                <a:ext cx="71516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5B7773F3-030F-47FE-A965-4D6EC72BE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490" y="1537700"/>
                <a:ext cx="715161" cy="47000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2DA4962A-B99E-4279-9983-1E3D3161D923}"/>
                  </a:ext>
                </a:extLst>
              </p:cNvPr>
              <p:cNvSpPr txBox="1"/>
              <p:nvPr/>
            </p:nvSpPr>
            <p:spPr>
              <a:xfrm>
                <a:off x="9464279" y="916337"/>
                <a:ext cx="214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2DA4962A-B99E-4279-9983-1E3D3161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279" y="916337"/>
                <a:ext cx="214802" cy="430887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93EE366E-A7D7-4E8E-A3A2-5D73BF344BBA}"/>
                  </a:ext>
                </a:extLst>
              </p:cNvPr>
              <p:cNvSpPr txBox="1"/>
              <p:nvPr/>
            </p:nvSpPr>
            <p:spPr>
              <a:xfrm>
                <a:off x="9479862" y="2006643"/>
                <a:ext cx="214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93EE366E-A7D7-4E8E-A3A2-5D73BF34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862" y="2006643"/>
                <a:ext cx="214802" cy="430887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A598BD79-BBF2-4033-AD27-C14299DA8DF5}"/>
                  </a:ext>
                </a:extLst>
              </p:cNvPr>
              <p:cNvSpPr txBox="1"/>
              <p:nvPr/>
            </p:nvSpPr>
            <p:spPr>
              <a:xfrm>
                <a:off x="9499429" y="3167367"/>
                <a:ext cx="2148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A598BD79-BBF2-4033-AD27-C14299DA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29" y="3167367"/>
                <a:ext cx="214802" cy="430887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C0FA774-D4E9-49C7-AC0F-E0EA80178040}"/>
                  </a:ext>
                </a:extLst>
              </p:cNvPr>
              <p:cNvSpPr txBox="1"/>
              <p:nvPr/>
            </p:nvSpPr>
            <p:spPr>
              <a:xfrm>
                <a:off x="6800337" y="834139"/>
                <a:ext cx="3503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C0FA774-D4E9-49C7-AC0F-E0EA80178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337" y="834139"/>
                <a:ext cx="350352" cy="430887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4649F1-C282-41F5-B77C-21310FAA7C79}"/>
                  </a:ext>
                </a:extLst>
              </p:cNvPr>
              <p:cNvSpPr txBox="1"/>
              <p:nvPr/>
            </p:nvSpPr>
            <p:spPr>
              <a:xfrm>
                <a:off x="6802993" y="2017428"/>
                <a:ext cx="3343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5F4649F1-C282-41F5-B77C-21310FAA7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93" y="2017428"/>
                <a:ext cx="334322" cy="430887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9BAE9F94-111B-43BF-9568-CF9C0829C4D5}"/>
                  </a:ext>
                </a:extLst>
              </p:cNvPr>
              <p:cNvSpPr txBox="1"/>
              <p:nvPr/>
            </p:nvSpPr>
            <p:spPr>
              <a:xfrm>
                <a:off x="6800337" y="3179224"/>
                <a:ext cx="3336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9BAE9F94-111B-43BF-9568-CF9C0829C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337" y="3179224"/>
                <a:ext cx="333616" cy="43088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D83EA5-6F6B-4CF1-A41E-39A2517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E7D4A-7B99-4F9B-9C7F-3AECE8C25A3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8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91" grpId="0"/>
      <p:bldP spid="96" grpId="0" animBg="1"/>
      <p:bldP spid="97" grpId="0"/>
      <p:bldP spid="99" grpId="0" animBg="1"/>
      <p:bldP spid="100" grpId="0"/>
      <p:bldP spid="102" grpId="0" animBg="1"/>
      <p:bldP spid="103" grpId="0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9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742</Words>
  <Application>Microsoft Office PowerPoint</Application>
  <PresentationFormat>宽屏</PresentationFormat>
  <Paragraphs>510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微軟正黑體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Self-attention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duan chao</dc:creator>
  <cp:lastModifiedBy>duan chao</cp:lastModifiedBy>
  <cp:revision>3</cp:revision>
  <dcterms:created xsi:type="dcterms:W3CDTF">2022-02-16T02:31:07Z</dcterms:created>
  <dcterms:modified xsi:type="dcterms:W3CDTF">2022-02-17T07:30:23Z</dcterms:modified>
</cp:coreProperties>
</file>