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46" r:id="rId2"/>
    <p:sldId id="1844" r:id="rId3"/>
    <p:sldId id="1845" r:id="rId4"/>
    <p:sldId id="301" r:id="rId5"/>
    <p:sldId id="1847" r:id="rId6"/>
    <p:sldId id="1848" r:id="rId7"/>
    <p:sldId id="1849" r:id="rId8"/>
    <p:sldId id="304" r:id="rId9"/>
    <p:sldId id="307" r:id="rId10"/>
    <p:sldId id="308" r:id="rId11"/>
    <p:sldId id="309" r:id="rId12"/>
    <p:sldId id="311" r:id="rId13"/>
    <p:sldId id="3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8D104-B2F2-49B0-BE97-9AE2AA2E9CC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B81C-D61F-4542-860A-E92451CE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https://arxiv.org/abs/1706.03762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3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反正就是一堆矩陣乘法，用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6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Does normalization important???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2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8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78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6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6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√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6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2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2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7DEC-D298-43B4-8E02-002B0B9DE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DE876-8279-45B8-B1E9-DC2022A0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FE7C-E880-4A92-93FD-46656AC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FF391-0126-44E6-BFBC-5CB61F2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D72B1-C0F6-46BE-80BB-D4B2907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1EF37-A55F-4CCF-8A5B-053B6C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8BE0F-D590-44D0-8AA9-BFC848BC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F8E1B-31B6-42CB-B46E-8EF206E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5D65-6F8A-425C-B631-DF50220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3450C-B374-4E3C-867F-F7E0028E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E7FF57-12A4-4682-AF53-264E0B01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D2F4E-32A8-4F43-AA44-8ECB365D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F82BB-EBD7-4306-B57F-04D0EFC8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8529F-8D99-4347-98EF-3AF71B63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D45B-8F37-430F-8A8D-B464C6E3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28F87-2393-48B8-8874-4E9E6298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F7524-42B3-444F-BA05-D22A23A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C4087-8FA5-4FF7-9AEA-4407C3F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94327-46F2-43AE-B4D9-523D20F4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8AB3C-C9A3-4F16-90B9-6C1FFBF0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10A3F-144A-47FD-A461-8C909EE8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34B1A-88C6-4BBA-928F-5BBF8708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BBAB-7EDE-4E59-B339-7B4CD662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CBDD4-8A9B-44FF-AB00-D8F6AB72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0B013-5811-440B-92A3-3D044129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E6474-A1D7-449A-B24E-4087D5F0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1015E-03B5-4718-B950-79309DC18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53D94-770E-44C3-8015-6261CEFC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C22BC-C54A-44A2-A9F2-8FA1DDBE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82F5A-6D1A-4429-9BD4-D0A3761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2AB7C-C179-40DB-A3C8-909CC7F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BE67-46D9-4357-B6B7-AE16AE8E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1F805-A90A-421B-9E93-64DF51F4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650C0-A637-4CAD-BDA2-96F59F4A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05C015-95A9-43BC-B17A-080384DB3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29AE3-D2F9-4FA0-B770-DDDA4858D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46A696-BDAF-4D8E-AFE6-9B2F8A88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586C4A-2577-4EAE-8C44-75B2576E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C6BDA-35D4-481E-A337-03FC221B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DAE2-ED21-4D5A-BA7D-4DAC5F80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02CE61-0C9A-4270-920B-18A23990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5FEEA-E245-4487-A2D9-D72A4820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26CE7-BCAA-4864-A313-AFA79652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FBB12-15E0-40A8-AAA8-E8B64E2A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0D4E7-E1C0-4AA7-8BCB-6D2F74A8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4B3A0-D81A-4B27-88B7-0EA5E142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C07F-F650-4609-AC60-1B35DEA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A341-A9EE-405F-B528-1CE5681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9819F-50D1-407C-A579-15807A66B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F2BA1-C6B6-41EF-B19B-B561DAFF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99D01-283F-425B-AA60-99606A9C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CED37-9D9A-43B5-9D75-CE1CED43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6D11-210C-4705-9429-85FBEEAD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04C1E-8655-4E03-8561-F6E52A94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AB4FF-B7C2-4906-8B58-571CC1B4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4EA31-0095-43FE-BC2D-11FAD659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E7B17-C6D1-494A-8BE0-495BD02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89008-5D2C-4565-9B45-B54A631B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94E3A-7BC4-42EB-A561-553F53C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9C2DF-732E-4E4D-9503-C8DA9F9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2E5A1-40E9-4683-B574-923AF67C4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76A1-9B7F-45D7-9527-D99E0A35E628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E0020-614B-48D8-937D-0DB531295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D0C63-A7A5-436A-B351-1F37C8E8C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108.png"/><Relationship Id="rId26" Type="http://schemas.openxmlformats.org/officeDocument/2006/relationships/image" Target="../media/image115.png"/><Relationship Id="rId39" Type="http://schemas.openxmlformats.org/officeDocument/2006/relationships/image" Target="../media/image27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7" Type="http://schemas.openxmlformats.org/officeDocument/2006/relationships/image" Target="../media/image48.png"/><Relationship Id="rId12" Type="http://schemas.openxmlformats.org/officeDocument/2006/relationships/image" Target="../media/image63.png"/><Relationship Id="rId17" Type="http://schemas.openxmlformats.org/officeDocument/2006/relationships/image" Target="../media/image106.png"/><Relationship Id="rId25" Type="http://schemas.openxmlformats.org/officeDocument/2006/relationships/image" Target="../media/image116.png"/><Relationship Id="rId33" Type="http://schemas.openxmlformats.org/officeDocument/2006/relationships/image" Target="../media/image123.png"/><Relationship Id="rId38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71.png"/><Relationship Id="rId24" Type="http://schemas.openxmlformats.org/officeDocument/2006/relationships/image" Target="../media/image114.png"/><Relationship Id="rId32" Type="http://schemas.openxmlformats.org/officeDocument/2006/relationships/image" Target="../media/image117.png"/><Relationship Id="rId37" Type="http://schemas.openxmlformats.org/officeDocument/2006/relationships/image" Target="../media/image36.png"/><Relationship Id="rId40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105.png"/><Relationship Id="rId23" Type="http://schemas.openxmlformats.org/officeDocument/2006/relationships/image" Target="../media/image112.png"/><Relationship Id="rId28" Type="http://schemas.openxmlformats.org/officeDocument/2006/relationships/image" Target="../media/image119.png"/><Relationship Id="rId36" Type="http://schemas.openxmlformats.org/officeDocument/2006/relationships/image" Target="../media/image12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Relationship Id="rId14" Type="http://schemas.openxmlformats.org/officeDocument/2006/relationships/image" Target="../media/image104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5.png"/><Relationship Id="rId8" Type="http://schemas.openxmlformats.org/officeDocument/2006/relationships/image" Target="../media/image58.png"/><Relationship Id="rId3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0.png"/><Relationship Id="rId42" Type="http://schemas.openxmlformats.org/officeDocument/2006/relationships/image" Target="../media/image144.png"/><Relationship Id="rId47" Type="http://schemas.openxmlformats.org/officeDocument/2006/relationships/image" Target="../media/image1340.png"/><Relationship Id="rId63" Type="http://schemas.openxmlformats.org/officeDocument/2006/relationships/image" Target="../media/image163.png"/><Relationship Id="rId68" Type="http://schemas.openxmlformats.org/officeDocument/2006/relationships/image" Target="../media/image106.png"/><Relationship Id="rId84" Type="http://schemas.openxmlformats.org/officeDocument/2006/relationships/image" Target="../media/image123.png"/><Relationship Id="rId16" Type="http://schemas.openxmlformats.org/officeDocument/2006/relationships/image" Target="../media/image1250.png"/><Relationship Id="rId11" Type="http://schemas.openxmlformats.org/officeDocument/2006/relationships/image" Target="../media/image71.png"/><Relationship Id="rId32" Type="http://schemas.openxmlformats.org/officeDocument/2006/relationships/image" Target="../media/image134.png"/><Relationship Id="rId37" Type="http://schemas.openxmlformats.org/officeDocument/2006/relationships/image" Target="../media/image139.png"/><Relationship Id="rId53" Type="http://schemas.openxmlformats.org/officeDocument/2006/relationships/image" Target="../media/image153.png"/><Relationship Id="rId58" Type="http://schemas.openxmlformats.org/officeDocument/2006/relationships/image" Target="../media/image158.png"/><Relationship Id="rId74" Type="http://schemas.openxmlformats.org/officeDocument/2006/relationships/image" Target="../media/image112.png"/><Relationship Id="rId79" Type="http://schemas.openxmlformats.org/officeDocument/2006/relationships/image" Target="../media/image119.png"/><Relationship Id="rId5" Type="http://schemas.openxmlformats.org/officeDocument/2006/relationships/image" Target="../media/image21.png"/><Relationship Id="rId61" Type="http://schemas.openxmlformats.org/officeDocument/2006/relationships/image" Target="../media/image161.png"/><Relationship Id="rId82" Type="http://schemas.openxmlformats.org/officeDocument/2006/relationships/image" Target="../media/image122.png"/><Relationship Id="rId19" Type="http://schemas.openxmlformats.org/officeDocument/2006/relationships/image" Target="../media/image128.png"/><Relationship Id="rId14" Type="http://schemas.openxmlformats.org/officeDocument/2006/relationships/image" Target="../media/image104.png"/><Relationship Id="rId22" Type="http://schemas.openxmlformats.org/officeDocument/2006/relationships/image" Target="../media/image131.png"/><Relationship Id="rId35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image" Target="../media/image1350.png"/><Relationship Id="rId56" Type="http://schemas.openxmlformats.org/officeDocument/2006/relationships/image" Target="../media/image156.png"/><Relationship Id="rId64" Type="http://schemas.openxmlformats.org/officeDocument/2006/relationships/image" Target="../media/image164.png"/><Relationship Id="rId69" Type="http://schemas.openxmlformats.org/officeDocument/2006/relationships/image" Target="../media/image108.png"/><Relationship Id="rId77" Type="http://schemas.openxmlformats.org/officeDocument/2006/relationships/image" Target="../media/image115.png"/><Relationship Id="rId8" Type="http://schemas.openxmlformats.org/officeDocument/2006/relationships/image" Target="../media/image58.png"/><Relationship Id="rId51" Type="http://schemas.openxmlformats.org/officeDocument/2006/relationships/image" Target="../media/image151.png"/><Relationship Id="rId72" Type="http://schemas.openxmlformats.org/officeDocument/2006/relationships/image" Target="../media/image111.png"/><Relationship Id="rId80" Type="http://schemas.openxmlformats.org/officeDocument/2006/relationships/image" Target="../media/image120.png"/><Relationship Id="rId85" Type="http://schemas.openxmlformats.org/officeDocument/2006/relationships/image" Target="../media/image166.png"/><Relationship Id="rId3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1260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48.png"/><Relationship Id="rId59" Type="http://schemas.openxmlformats.org/officeDocument/2006/relationships/image" Target="../media/image159.png"/><Relationship Id="rId67" Type="http://schemas.openxmlformats.org/officeDocument/2006/relationships/image" Target="../media/image107.png"/><Relationship Id="rId20" Type="http://schemas.openxmlformats.org/officeDocument/2006/relationships/image" Target="../media/image129.png"/><Relationship Id="rId41" Type="http://schemas.openxmlformats.org/officeDocument/2006/relationships/image" Target="../media/image143.png"/><Relationship Id="rId54" Type="http://schemas.openxmlformats.org/officeDocument/2006/relationships/image" Target="../media/image154.png"/><Relationship Id="rId62" Type="http://schemas.openxmlformats.org/officeDocument/2006/relationships/image" Target="../media/image162.png"/><Relationship Id="rId70" Type="http://schemas.openxmlformats.org/officeDocument/2006/relationships/image" Target="../media/image110.png"/><Relationship Id="rId75" Type="http://schemas.openxmlformats.org/officeDocument/2006/relationships/image" Target="../media/image114.png"/><Relationship Id="rId83" Type="http://schemas.openxmlformats.org/officeDocument/2006/relationships/image" Target="../media/image117.png"/><Relationship Id="rId88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image" Target="../media/image1240.png"/><Relationship Id="rId23" Type="http://schemas.openxmlformats.org/officeDocument/2006/relationships/image" Target="../media/image132.png"/><Relationship Id="rId36" Type="http://schemas.openxmlformats.org/officeDocument/2006/relationships/image" Target="../media/image138.png"/><Relationship Id="rId49" Type="http://schemas.openxmlformats.org/officeDocument/2006/relationships/image" Target="../media/image149.png"/><Relationship Id="rId57" Type="http://schemas.openxmlformats.org/officeDocument/2006/relationships/image" Target="../media/image157.png"/><Relationship Id="rId10" Type="http://schemas.openxmlformats.org/officeDocument/2006/relationships/image" Target="../media/image49.png"/><Relationship Id="rId31" Type="http://schemas.openxmlformats.org/officeDocument/2006/relationships/image" Target="../media/image1290.png"/><Relationship Id="rId44" Type="http://schemas.openxmlformats.org/officeDocument/2006/relationships/image" Target="../media/image146.png"/><Relationship Id="rId52" Type="http://schemas.openxmlformats.org/officeDocument/2006/relationships/image" Target="../media/image152.png"/><Relationship Id="rId60" Type="http://schemas.openxmlformats.org/officeDocument/2006/relationships/image" Target="../media/image160.png"/><Relationship Id="rId65" Type="http://schemas.openxmlformats.org/officeDocument/2006/relationships/image" Target="../media/image165.png"/><Relationship Id="rId73" Type="http://schemas.openxmlformats.org/officeDocument/2006/relationships/image" Target="../media/image113.png"/><Relationship Id="rId78" Type="http://schemas.openxmlformats.org/officeDocument/2006/relationships/image" Target="../media/image118.png"/><Relationship Id="rId81" Type="http://schemas.openxmlformats.org/officeDocument/2006/relationships/image" Target="../media/image121.png"/><Relationship Id="rId86" Type="http://schemas.openxmlformats.org/officeDocument/2006/relationships/image" Target="../media/image167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Relationship Id="rId13" Type="http://schemas.openxmlformats.org/officeDocument/2006/relationships/image" Target="../media/image50.png"/><Relationship Id="rId18" Type="http://schemas.openxmlformats.org/officeDocument/2006/relationships/image" Target="../media/image127.png"/><Relationship Id="rId39" Type="http://schemas.openxmlformats.org/officeDocument/2006/relationships/image" Target="../media/image141.png"/><Relationship Id="rId34" Type="http://schemas.openxmlformats.org/officeDocument/2006/relationships/image" Target="../media/image136.png"/><Relationship Id="rId50" Type="http://schemas.openxmlformats.org/officeDocument/2006/relationships/image" Target="../media/image150.png"/><Relationship Id="rId55" Type="http://schemas.openxmlformats.org/officeDocument/2006/relationships/image" Target="../media/image155.png"/><Relationship Id="rId76" Type="http://schemas.openxmlformats.org/officeDocument/2006/relationships/image" Target="../media/image116.png"/><Relationship Id="rId7" Type="http://schemas.openxmlformats.org/officeDocument/2006/relationships/image" Target="../media/image48.png"/><Relationship Id="rId71" Type="http://schemas.openxmlformats.org/officeDocument/2006/relationships/image" Target="../media/image109.png"/><Relationship Id="rId2" Type="http://schemas.openxmlformats.org/officeDocument/2006/relationships/notesSlide" Target="../notesSlides/notesSlide8.xml"/><Relationship Id="rId24" Type="http://schemas.openxmlformats.org/officeDocument/2006/relationships/image" Target="../media/image133.png"/><Relationship Id="rId40" Type="http://schemas.openxmlformats.org/officeDocument/2006/relationships/image" Target="../media/image142.png"/><Relationship Id="rId45" Type="http://schemas.openxmlformats.org/officeDocument/2006/relationships/image" Target="../media/image147.png"/><Relationship Id="rId66" Type="http://schemas.openxmlformats.org/officeDocument/2006/relationships/image" Target="../media/image105.png"/><Relationship Id="rId87" Type="http://schemas.openxmlformats.org/officeDocument/2006/relationships/image" Target="../media/image16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9" Type="http://schemas.openxmlformats.org/officeDocument/2006/relationships/image" Target="../media/image1610.png"/><Relationship Id="rId21" Type="http://schemas.openxmlformats.org/officeDocument/2006/relationships/image" Target="../media/image188.png"/><Relationship Id="rId42" Type="http://schemas.openxmlformats.org/officeDocument/2006/relationships/image" Target="../media/image199.png"/><Relationship Id="rId47" Type="http://schemas.openxmlformats.org/officeDocument/2006/relationships/image" Target="../media/image204.png"/><Relationship Id="rId55" Type="http://schemas.openxmlformats.org/officeDocument/2006/relationships/image" Target="../media/image45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3.png"/><Relationship Id="rId29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40" Type="http://schemas.openxmlformats.org/officeDocument/2006/relationships/image" Target="../media/image1960.png"/><Relationship Id="rId45" Type="http://schemas.openxmlformats.org/officeDocument/2006/relationships/image" Target="../media/image202.png"/><Relationship Id="rId53" Type="http://schemas.openxmlformats.org/officeDocument/2006/relationships/image" Target="../media/image42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31" Type="http://schemas.openxmlformats.org/officeDocument/2006/relationships/image" Target="../media/image198.png"/><Relationship Id="rId44" Type="http://schemas.openxmlformats.org/officeDocument/2006/relationships/image" Target="../media/image201.png"/><Relationship Id="rId52" Type="http://schemas.openxmlformats.org/officeDocument/2006/relationships/image" Target="../media/image641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Relationship Id="rId30" Type="http://schemas.openxmlformats.org/officeDocument/2006/relationships/image" Target="../media/image197.png"/><Relationship Id="rId43" Type="http://schemas.openxmlformats.org/officeDocument/2006/relationships/image" Target="../media/image200.png"/><Relationship Id="rId56" Type="http://schemas.openxmlformats.org/officeDocument/2006/relationships/image" Target="../media/image46.png"/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38" Type="http://schemas.openxmlformats.org/officeDocument/2006/relationships/image" Target="../media/image1600.png"/><Relationship Id="rId46" Type="http://schemas.openxmlformats.org/officeDocument/2006/relationships/image" Target="../media/image203.png"/><Relationship Id="rId20" Type="http://schemas.openxmlformats.org/officeDocument/2006/relationships/image" Target="../media/image187.png"/><Relationship Id="rId41" Type="http://schemas.openxmlformats.org/officeDocument/2006/relationships/image" Target="../media/image1970.png"/><Relationship Id="rId5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18" Type="http://schemas.openxmlformats.org/officeDocument/2006/relationships/image" Target="../media/image22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17" Type="http://schemas.openxmlformats.org/officeDocument/2006/relationships/image" Target="../media/image2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5" Type="http://schemas.openxmlformats.org/officeDocument/2006/relationships/image" Target="../media/image217.png"/><Relationship Id="rId10" Type="http://schemas.openxmlformats.org/officeDocument/2006/relationships/image" Target="../media/image211.png"/><Relationship Id="rId4" Type="http://schemas.openxmlformats.org/officeDocument/2006/relationships/image" Target="../media/image206.png"/><Relationship Id="rId9" Type="http://schemas.openxmlformats.org/officeDocument/2006/relationships/image" Target="../media/image212.png"/><Relationship Id="rId14" Type="http://schemas.openxmlformats.org/officeDocument/2006/relationships/image" Target="../media/image2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image" Target="../media/image33.png"/><Relationship Id="rId19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18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7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24" Type="http://schemas.openxmlformats.org/officeDocument/2006/relationships/image" Target="../media/image40.png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23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9.png"/><Relationship Id="rId18" Type="http://schemas.openxmlformats.org/officeDocument/2006/relationships/image" Target="../media/image2.png"/><Relationship Id="rId26" Type="http://schemas.openxmlformats.org/officeDocument/2006/relationships/image" Target="../media/image55.png"/><Relationship Id="rId3" Type="http://schemas.openxmlformats.org/officeDocument/2006/relationships/image" Target="../media/image42.png"/><Relationship Id="rId21" Type="http://schemas.openxmlformats.org/officeDocument/2006/relationships/image" Target="../media/image641.png"/><Relationship Id="rId7" Type="http://schemas.openxmlformats.org/officeDocument/2006/relationships/image" Target="../media/image47.png"/><Relationship Id="rId12" Type="http://schemas.openxmlformats.org/officeDocument/2006/relationships/image" Target="../media/image60.png"/><Relationship Id="rId17" Type="http://schemas.openxmlformats.org/officeDocument/2006/relationships/image" Target="../media/image1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24" Type="http://schemas.openxmlformats.org/officeDocument/2006/relationships/image" Target="../media/image53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2.png"/><Relationship Id="rId10" Type="http://schemas.openxmlformats.org/officeDocument/2006/relationships/image" Target="../media/image48.png"/><Relationship Id="rId19" Type="http://schemas.openxmlformats.org/officeDocument/2006/relationships/image" Target="../media/image3.png"/><Relationship Id="rId4" Type="http://schemas.openxmlformats.org/officeDocument/2006/relationships/image" Target="../media/image43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5.png"/><Relationship Id="rId26" Type="http://schemas.openxmlformats.org/officeDocument/2006/relationships/image" Target="../media/image2.png"/><Relationship Id="rId3" Type="http://schemas.openxmlformats.org/officeDocument/2006/relationships/image" Target="../media/image560.png"/><Relationship Id="rId7" Type="http://schemas.openxmlformats.org/officeDocument/2006/relationships/image" Target="../media/image48.png"/><Relationship Id="rId12" Type="http://schemas.openxmlformats.org/officeDocument/2006/relationships/image" Target="../media/image50.png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8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24" Type="http://schemas.openxmlformats.org/officeDocument/2006/relationships/image" Target="../media/image69.png"/><Relationship Id="rId5" Type="http://schemas.openxmlformats.org/officeDocument/2006/relationships/image" Target="../media/image300.png"/><Relationship Id="rId15" Type="http://schemas.openxmlformats.org/officeDocument/2006/relationships/image" Target="../media/image67.png"/><Relationship Id="rId23" Type="http://schemas.openxmlformats.org/officeDocument/2006/relationships/image" Target="../media/image690.png"/><Relationship Id="rId28" Type="http://schemas.openxmlformats.org/officeDocument/2006/relationships/image" Target="../media/image4.png"/><Relationship Id="rId10" Type="http://schemas.openxmlformats.org/officeDocument/2006/relationships/image" Target="../media/image49.png"/><Relationship Id="rId4" Type="http://schemas.openxmlformats.org/officeDocument/2006/relationships/image" Target="../media/image58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7" Type="http://schemas.openxmlformats.org/officeDocument/2006/relationships/image" Target="../media/image3.png"/><Relationship Id="rId30" Type="http://schemas.openxmlformats.org/officeDocument/2006/relationships/image" Target="../media/image7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0.png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21" Type="http://schemas.openxmlformats.org/officeDocument/2006/relationships/image" Target="../media/image740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7" Type="http://schemas.openxmlformats.org/officeDocument/2006/relationships/image" Target="../media/image58.png"/><Relationship Id="rId2" Type="http://schemas.openxmlformats.org/officeDocument/2006/relationships/image" Target="../media/image70.png"/><Relationship Id="rId16" Type="http://schemas.openxmlformats.org/officeDocument/2006/relationships/image" Target="../media/image3.png"/><Relationship Id="rId29" Type="http://schemas.openxmlformats.org/officeDocument/2006/relationships/image" Target="../media/image79.png"/><Relationship Id="rId11" Type="http://schemas.openxmlformats.org/officeDocument/2006/relationships/image" Target="../media/image63.png"/><Relationship Id="rId24" Type="http://schemas.openxmlformats.org/officeDocument/2006/relationships/image" Target="../media/image771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3.png"/><Relationship Id="rId53" Type="http://schemas.openxmlformats.org/officeDocument/2006/relationships/image" Target="../media/image99.png"/><Relationship Id="rId5" Type="http://schemas.openxmlformats.org/officeDocument/2006/relationships/image" Target="../media/image56.png"/><Relationship Id="rId10" Type="http://schemas.openxmlformats.org/officeDocument/2006/relationships/image" Target="../media/image71.png"/><Relationship Id="rId19" Type="http://schemas.openxmlformats.org/officeDocument/2006/relationships/image" Target="../media/image73.png"/><Relationship Id="rId31" Type="http://schemas.openxmlformats.org/officeDocument/2006/relationships/image" Target="../media/image81.png"/><Relationship Id="rId44" Type="http://schemas.openxmlformats.org/officeDocument/2006/relationships/image" Target="../media/image92.png"/><Relationship Id="rId52" Type="http://schemas.openxmlformats.org/officeDocument/2006/relationships/image" Target="../media/image98.png"/><Relationship Id="rId4" Type="http://schemas.openxmlformats.org/officeDocument/2006/relationships/image" Target="../media/image21.png"/><Relationship Id="rId9" Type="http://schemas.openxmlformats.org/officeDocument/2006/relationships/image" Target="../media/image49.png"/><Relationship Id="rId14" Type="http://schemas.openxmlformats.org/officeDocument/2006/relationships/image" Target="../media/image1.png"/><Relationship Id="rId22" Type="http://schemas.openxmlformats.org/officeDocument/2006/relationships/image" Target="../media/image750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43" Type="http://schemas.openxmlformats.org/officeDocument/2006/relationships/image" Target="../media/image91.png"/><Relationship Id="rId48" Type="http://schemas.openxmlformats.org/officeDocument/2006/relationships/image" Target="../media/image82.png"/><Relationship Id="rId56" Type="http://schemas.openxmlformats.org/officeDocument/2006/relationships/image" Target="../media/image102.png"/><Relationship Id="rId8" Type="http://schemas.openxmlformats.org/officeDocument/2006/relationships/image" Target="../media/image61.png"/><Relationship Id="rId51" Type="http://schemas.openxmlformats.org/officeDocument/2006/relationships/image" Target="../media/image97.png"/><Relationship Id="rId3" Type="http://schemas.openxmlformats.org/officeDocument/2006/relationships/image" Target="../media/image47.png"/><Relationship Id="rId12" Type="http://schemas.openxmlformats.org/officeDocument/2006/relationships/image" Target="../media/image50.png"/><Relationship Id="rId17" Type="http://schemas.openxmlformats.org/officeDocument/2006/relationships/image" Target="../media/image4.png"/><Relationship Id="rId25" Type="http://schemas.openxmlformats.org/officeDocument/2006/relationships/image" Target="../media/image75.png"/><Relationship Id="rId38" Type="http://schemas.openxmlformats.org/officeDocument/2006/relationships/image" Target="../media/image85.png"/><Relationship Id="rId46" Type="http://schemas.openxmlformats.org/officeDocument/2006/relationships/image" Target="../media/image94.png"/><Relationship Id="rId20" Type="http://schemas.openxmlformats.org/officeDocument/2006/relationships/image" Target="../media/image74.png"/><Relationship Id="rId41" Type="http://schemas.openxmlformats.org/officeDocument/2006/relationships/image" Target="../media/image89.png"/><Relationship Id="rId5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image" Target="../media/image2.png"/><Relationship Id="rId23" Type="http://schemas.openxmlformats.org/officeDocument/2006/relationships/image" Target="../media/image760.png"/><Relationship Id="rId28" Type="http://schemas.openxmlformats.org/officeDocument/2006/relationships/image" Target="../media/image78.png"/><Relationship Id="rId36" Type="http://schemas.openxmlformats.org/officeDocument/2006/relationships/image" Target="../media/image83.png"/><Relationship Id="rId49" Type="http://schemas.openxmlformats.org/officeDocument/2006/relationships/image" Target="../media/image88.png"/><Relationship Id="rId57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344A933-0398-4C50-B415-DCBFF3F4E898}"/>
              </a:ext>
            </a:extLst>
          </p:cNvPr>
          <p:cNvSpPr/>
          <p:nvPr/>
        </p:nvSpPr>
        <p:spPr>
          <a:xfrm>
            <a:off x="2786840" y="213565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887B525-DC95-4996-8249-41F2367DF0ED}"/>
              </a:ext>
            </a:extLst>
          </p:cNvPr>
          <p:cNvSpPr/>
          <p:nvPr/>
        </p:nvSpPr>
        <p:spPr>
          <a:xfrm>
            <a:off x="4673615" y="213565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97309D0-C95A-4DEB-9C2B-CD1715C088BE}"/>
              </a:ext>
            </a:extLst>
          </p:cNvPr>
          <p:cNvSpPr/>
          <p:nvPr/>
        </p:nvSpPr>
        <p:spPr>
          <a:xfrm>
            <a:off x="6574207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DD846DB-7213-44CE-87EA-B5BB868293E4}"/>
              </a:ext>
            </a:extLst>
          </p:cNvPr>
          <p:cNvSpPr/>
          <p:nvPr/>
        </p:nvSpPr>
        <p:spPr>
          <a:xfrm>
            <a:off x="8487157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77EF540-DF83-4198-A86F-166A2171B962}"/>
              </a:ext>
            </a:extLst>
          </p:cNvPr>
          <p:cNvCxnSpPr>
            <a:cxnSpLocks/>
          </p:cNvCxnSpPr>
          <p:nvPr/>
        </p:nvCxnSpPr>
        <p:spPr>
          <a:xfrm flipV="1">
            <a:off x="3251604" y="157297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BD8197-53D7-4B1C-BEC0-F5D0940E8250}"/>
              </a:ext>
            </a:extLst>
          </p:cNvPr>
          <p:cNvCxnSpPr>
            <a:cxnSpLocks/>
          </p:cNvCxnSpPr>
          <p:nvPr/>
        </p:nvCxnSpPr>
        <p:spPr>
          <a:xfrm flipV="1">
            <a:off x="5145234" y="157297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31E60E-A25F-464C-9EB5-294580ABCA32}"/>
              </a:ext>
            </a:extLst>
          </p:cNvPr>
          <p:cNvCxnSpPr>
            <a:cxnSpLocks/>
          </p:cNvCxnSpPr>
          <p:nvPr/>
        </p:nvCxnSpPr>
        <p:spPr>
          <a:xfrm flipV="1">
            <a:off x="7052224" y="159947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11B6A5-4C79-4154-8E15-D1D73CCACA63}"/>
              </a:ext>
            </a:extLst>
          </p:cNvPr>
          <p:cNvCxnSpPr>
            <a:cxnSpLocks/>
          </p:cNvCxnSpPr>
          <p:nvPr/>
        </p:nvCxnSpPr>
        <p:spPr>
          <a:xfrm flipV="1">
            <a:off x="8951921" y="159947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FC3E26D9-D718-4863-AFC8-D704739A7CFF}"/>
              </a:ext>
            </a:extLst>
          </p:cNvPr>
          <p:cNvSpPr/>
          <p:nvPr/>
        </p:nvSpPr>
        <p:spPr>
          <a:xfrm>
            <a:off x="3109150" y="1196251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0E543AE-E721-4C98-AD64-8A15B2B78CCE}"/>
              </a:ext>
            </a:extLst>
          </p:cNvPr>
          <p:cNvSpPr/>
          <p:nvPr/>
        </p:nvSpPr>
        <p:spPr>
          <a:xfrm>
            <a:off x="5003345" y="1196251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6657506-9945-4F88-9A20-20F87FB84034}"/>
              </a:ext>
            </a:extLst>
          </p:cNvPr>
          <p:cNvSpPr/>
          <p:nvPr/>
        </p:nvSpPr>
        <p:spPr>
          <a:xfrm>
            <a:off x="6920614" y="1203165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DFD8561-4499-4D23-9AD6-9EF0884272B9}"/>
              </a:ext>
            </a:extLst>
          </p:cNvPr>
          <p:cNvSpPr/>
          <p:nvPr/>
        </p:nvSpPr>
        <p:spPr>
          <a:xfrm>
            <a:off x="8801557" y="1203164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2832B640-3935-4125-A22F-F2843B10EBF2}"/>
              </a:ext>
            </a:extLst>
          </p:cNvPr>
          <p:cNvSpPr/>
          <p:nvPr/>
        </p:nvSpPr>
        <p:spPr>
          <a:xfrm>
            <a:off x="2781078" y="4357630"/>
            <a:ext cx="6629845" cy="75709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</a:t>
            </a:r>
            <a:endParaRPr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B76B92-78A9-4A77-AFCA-F6BBA03412BE}"/>
              </a:ext>
            </a:extLst>
          </p:cNvPr>
          <p:cNvCxnSpPr>
            <a:cxnSpLocks/>
          </p:cNvCxnSpPr>
          <p:nvPr/>
        </p:nvCxnSpPr>
        <p:spPr>
          <a:xfrm flipH="1" flipV="1">
            <a:off x="3245275" y="51250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61FAD89-941D-4EAE-9C61-7210AD0DF888}"/>
              </a:ext>
            </a:extLst>
          </p:cNvPr>
          <p:cNvCxnSpPr>
            <a:cxnSpLocks/>
          </p:cNvCxnSpPr>
          <p:nvPr/>
        </p:nvCxnSpPr>
        <p:spPr>
          <a:xfrm flipH="1" flipV="1">
            <a:off x="5145868" y="51209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1D62354-08B3-459E-AC0E-AFD736CF2A40}"/>
              </a:ext>
            </a:extLst>
          </p:cNvPr>
          <p:cNvCxnSpPr>
            <a:cxnSpLocks/>
          </p:cNvCxnSpPr>
          <p:nvPr/>
        </p:nvCxnSpPr>
        <p:spPr>
          <a:xfrm flipH="1" flipV="1">
            <a:off x="7038971" y="511472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015A657-C578-44CD-9664-C506BBF799B8}"/>
              </a:ext>
            </a:extLst>
          </p:cNvPr>
          <p:cNvCxnSpPr>
            <a:cxnSpLocks/>
          </p:cNvCxnSpPr>
          <p:nvPr/>
        </p:nvCxnSpPr>
        <p:spPr>
          <a:xfrm flipH="1" flipV="1">
            <a:off x="8946158" y="513542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1EE0B7D-56AD-47EE-834D-16F2E1FEA689}"/>
              </a:ext>
            </a:extLst>
          </p:cNvPr>
          <p:cNvSpPr/>
          <p:nvPr/>
        </p:nvSpPr>
        <p:spPr>
          <a:xfrm>
            <a:off x="3126483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8CAF0B1-F3B7-40E1-BF5A-F4FB530BC15C}"/>
              </a:ext>
            </a:extLst>
          </p:cNvPr>
          <p:cNvSpPr/>
          <p:nvPr/>
        </p:nvSpPr>
        <p:spPr>
          <a:xfrm>
            <a:off x="5026460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1161D3F9-CE7C-48CB-BD23-5F34D89A62D1}"/>
              </a:ext>
            </a:extLst>
          </p:cNvPr>
          <p:cNvSpPr/>
          <p:nvPr/>
        </p:nvSpPr>
        <p:spPr>
          <a:xfrm>
            <a:off x="6927052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B8A998A-7D75-497C-A172-0DB27C19A312}"/>
              </a:ext>
            </a:extLst>
          </p:cNvPr>
          <p:cNvSpPr/>
          <p:nvPr/>
        </p:nvSpPr>
        <p:spPr>
          <a:xfrm>
            <a:off x="8827645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DAB20ADC-4B01-47C0-AA47-F69267A6847F}"/>
              </a:ext>
            </a:extLst>
          </p:cNvPr>
          <p:cNvSpPr/>
          <p:nvPr/>
        </p:nvSpPr>
        <p:spPr>
          <a:xfrm>
            <a:off x="3134199" y="553698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795E40B0-AAED-4CEE-B47C-6F4523E0EE7F}"/>
              </a:ext>
            </a:extLst>
          </p:cNvPr>
          <p:cNvSpPr/>
          <p:nvPr/>
        </p:nvSpPr>
        <p:spPr>
          <a:xfrm>
            <a:off x="5034791" y="5536989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010A3C1-6924-439A-834D-B68B6E3E9195}"/>
              </a:ext>
            </a:extLst>
          </p:cNvPr>
          <p:cNvSpPr/>
          <p:nvPr/>
        </p:nvSpPr>
        <p:spPr>
          <a:xfrm>
            <a:off x="6935383" y="5536989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B13FD4EC-E0DA-4993-B8E5-F35AE8ECFF2D}"/>
              </a:ext>
            </a:extLst>
          </p:cNvPr>
          <p:cNvSpPr/>
          <p:nvPr/>
        </p:nvSpPr>
        <p:spPr>
          <a:xfrm>
            <a:off x="8835976" y="553698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1FD6098-305E-469F-8E2F-F05691D051BB}"/>
              </a:ext>
            </a:extLst>
          </p:cNvPr>
          <p:cNvCxnSpPr>
            <a:cxnSpLocks/>
          </p:cNvCxnSpPr>
          <p:nvPr/>
        </p:nvCxnSpPr>
        <p:spPr>
          <a:xfrm flipH="1" flipV="1">
            <a:off x="3245275" y="397154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841A0AD-21C5-4ECF-A473-5750324636C8}"/>
              </a:ext>
            </a:extLst>
          </p:cNvPr>
          <p:cNvCxnSpPr>
            <a:cxnSpLocks/>
          </p:cNvCxnSpPr>
          <p:nvPr/>
        </p:nvCxnSpPr>
        <p:spPr>
          <a:xfrm flipH="1" flipV="1">
            <a:off x="5145868" y="396738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5908A39-2F2B-492E-845C-1032DEADF1EB}"/>
              </a:ext>
            </a:extLst>
          </p:cNvPr>
          <p:cNvCxnSpPr>
            <a:cxnSpLocks/>
          </p:cNvCxnSpPr>
          <p:nvPr/>
        </p:nvCxnSpPr>
        <p:spPr>
          <a:xfrm flipH="1" flipV="1">
            <a:off x="7038971" y="39611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D9EC5C4-9E1E-459B-A8C0-333E88193385}"/>
              </a:ext>
            </a:extLst>
          </p:cNvPr>
          <p:cNvCxnSpPr>
            <a:cxnSpLocks/>
          </p:cNvCxnSpPr>
          <p:nvPr/>
        </p:nvCxnSpPr>
        <p:spPr>
          <a:xfrm flipH="1" flipV="1">
            <a:off x="8946158" y="39818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04BE7D9-3FF1-4DD3-803A-CF1D7CD83038}"/>
              </a:ext>
            </a:extLst>
          </p:cNvPr>
          <p:cNvCxnSpPr>
            <a:cxnSpLocks/>
          </p:cNvCxnSpPr>
          <p:nvPr/>
        </p:nvCxnSpPr>
        <p:spPr>
          <a:xfrm flipH="1" flipV="1">
            <a:off x="3245828" y="291235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9E441640-4B84-44CE-973A-4C30EB6B3CDC}"/>
              </a:ext>
            </a:extLst>
          </p:cNvPr>
          <p:cNvCxnSpPr>
            <a:cxnSpLocks/>
          </p:cNvCxnSpPr>
          <p:nvPr/>
        </p:nvCxnSpPr>
        <p:spPr>
          <a:xfrm flipH="1" flipV="1">
            <a:off x="5146421" y="290818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8BC8DC6-F0F6-47EF-BC1A-459330FF7FC2}"/>
              </a:ext>
            </a:extLst>
          </p:cNvPr>
          <p:cNvCxnSpPr>
            <a:cxnSpLocks/>
          </p:cNvCxnSpPr>
          <p:nvPr/>
        </p:nvCxnSpPr>
        <p:spPr>
          <a:xfrm flipH="1" flipV="1">
            <a:off x="7039524" y="290200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D6F8C9E5-7F3D-4E3F-BA6B-AC4C98038E95}"/>
              </a:ext>
            </a:extLst>
          </p:cNvPr>
          <p:cNvCxnSpPr>
            <a:cxnSpLocks/>
          </p:cNvCxnSpPr>
          <p:nvPr/>
        </p:nvCxnSpPr>
        <p:spPr>
          <a:xfrm flipH="1" flipV="1">
            <a:off x="8946711" y="29227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46C87D3-8741-4B29-ACE5-B34D0D367005}"/>
              </a:ext>
            </a:extLst>
          </p:cNvPr>
          <p:cNvSpPr txBox="1"/>
          <p:nvPr/>
        </p:nvSpPr>
        <p:spPr>
          <a:xfrm>
            <a:off x="1893206" y="3242311"/>
            <a:ext cx="11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with context</a:t>
            </a:r>
            <a:endParaRPr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A0793E5-8EF1-455D-B69D-15E87D703D93}"/>
              </a:ext>
            </a:extLst>
          </p:cNvPr>
          <p:cNvSpPr txBox="1"/>
          <p:nvPr/>
        </p:nvSpPr>
        <p:spPr>
          <a:xfrm>
            <a:off x="3915157" y="32848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FF8C2C-30BE-40BF-B1C7-F5326715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  <a:stCxn id="33" idx="0"/>
            <a:endCxn id="8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7DBE77-52AF-47AD-85FC-0C9AC7C75CE0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/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92FC6624-2A96-41CA-8278-29243CCA1ADA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8EC63E20-8041-4DEA-AB59-126A427C9F3D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/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08AF0850-D239-40B4-968D-5DF3E3EDA8B4}"/>
              </a:ext>
            </a:extLst>
          </p:cNvPr>
          <p:cNvSpPr/>
          <p:nvPr/>
        </p:nvSpPr>
        <p:spPr>
          <a:xfrm>
            <a:off x="8880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/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34" idx="0"/>
            <a:endCxn id="114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34" idx="0"/>
            <a:endCxn id="111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34" idx="0"/>
            <a:endCxn id="108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/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blipFill>
                <a:blip r:embed="rId15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8BD5AF3-EFF3-41B7-BB9D-065E53AECC9D}"/>
              </a:ext>
            </a:extLst>
          </p:cNvPr>
          <p:cNvGrpSpPr/>
          <p:nvPr/>
        </p:nvGrpSpPr>
        <p:grpSpPr>
          <a:xfrm>
            <a:off x="4260788" y="801181"/>
            <a:ext cx="715161" cy="540000"/>
            <a:chOff x="7174951" y="3803115"/>
            <a:chExt cx="715161" cy="540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4B6A4DA-0256-474D-B672-C54889F61A1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F34C8570-502C-460A-8A83-CF6624B39A4C}"/>
              </a:ext>
            </a:extLst>
          </p:cNvPr>
          <p:cNvSpPr/>
          <p:nvPr/>
        </p:nvSpPr>
        <p:spPr>
          <a:xfrm rot="5400000">
            <a:off x="3886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/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/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blipFill>
                <a:blip r:embed="rId18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A8051AD6-32BC-4BE0-834C-F49B3970A26E}"/>
              </a:ext>
            </a:extLst>
          </p:cNvPr>
          <p:cNvGrpSpPr/>
          <p:nvPr/>
        </p:nvGrpSpPr>
        <p:grpSpPr>
          <a:xfrm>
            <a:off x="6486366" y="819919"/>
            <a:ext cx="715161" cy="540000"/>
            <a:chOff x="7174951" y="3803115"/>
            <a:chExt cx="715161" cy="54000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96F3A8F3-B428-4FC2-A8DA-63A156782EB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53AED0B0-DC5C-4F5F-8188-B1B22A78E48C}"/>
              </a:ext>
            </a:extLst>
          </p:cNvPr>
          <p:cNvSpPr/>
          <p:nvPr/>
        </p:nvSpPr>
        <p:spPr>
          <a:xfrm rot="5400000">
            <a:off x="6112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/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/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blipFill>
                <a:blip r:embed="rId21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460C493B-8029-4187-A765-F9F1D051BB4E}"/>
              </a:ext>
            </a:extLst>
          </p:cNvPr>
          <p:cNvGrpSpPr/>
          <p:nvPr/>
        </p:nvGrpSpPr>
        <p:grpSpPr>
          <a:xfrm>
            <a:off x="4260788" y="1543085"/>
            <a:ext cx="715161" cy="540000"/>
            <a:chOff x="7174951" y="3803115"/>
            <a:chExt cx="715161" cy="54000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BD0C8C7-4808-47D1-9FE5-4DF8FEDDA56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E57BF44A-9CB7-4FB8-95FF-1D3BBD07861E}"/>
              </a:ext>
            </a:extLst>
          </p:cNvPr>
          <p:cNvSpPr/>
          <p:nvPr/>
        </p:nvSpPr>
        <p:spPr>
          <a:xfrm rot="5400000">
            <a:off x="3886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/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/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blipFill>
                <a:blip r:embed="rId24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ED2D855-6748-4421-874D-BDF59019C35A}"/>
              </a:ext>
            </a:extLst>
          </p:cNvPr>
          <p:cNvGrpSpPr/>
          <p:nvPr/>
        </p:nvGrpSpPr>
        <p:grpSpPr>
          <a:xfrm>
            <a:off x="6469099" y="1560588"/>
            <a:ext cx="715161" cy="540000"/>
            <a:chOff x="7174951" y="3803115"/>
            <a:chExt cx="715161" cy="54000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05C403F-C017-41FD-96DA-4A21F2D19C7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id="{59A23E3B-FAF3-4D8B-92AC-0721560DF7DF}"/>
              </a:ext>
            </a:extLst>
          </p:cNvPr>
          <p:cNvSpPr/>
          <p:nvPr/>
        </p:nvSpPr>
        <p:spPr>
          <a:xfrm rot="5400000">
            <a:off x="6095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/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群組 187">
            <a:extLst>
              <a:ext uri="{FF2B5EF4-FFF2-40B4-BE49-F238E27FC236}">
                <a16:creationId xmlns:a16="http://schemas.microsoft.com/office/drawing/2014/main" id="{28F3455D-F158-43F5-947C-C14A7FD92BC6}"/>
              </a:ext>
            </a:extLst>
          </p:cNvPr>
          <p:cNvGrpSpPr/>
          <p:nvPr/>
        </p:nvGrpSpPr>
        <p:grpSpPr>
          <a:xfrm>
            <a:off x="9670406" y="984754"/>
            <a:ext cx="715161" cy="540000"/>
            <a:chOff x="7174951" y="3803115"/>
            <a:chExt cx="715161" cy="540000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712C543-3FB7-4DEC-A8E2-D2D87EA2DB8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433F71D-ACBC-4115-A511-480294596E9A}"/>
              </a:ext>
            </a:extLst>
          </p:cNvPr>
          <p:cNvGrpSpPr/>
          <p:nvPr/>
        </p:nvGrpSpPr>
        <p:grpSpPr>
          <a:xfrm>
            <a:off x="9012578" y="429280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073F8935-2456-4F2A-AD7A-447E97209E3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FBBFF1AD-157F-4930-9A6C-077891F51ECE}"/>
              </a:ext>
            </a:extLst>
          </p:cNvPr>
          <p:cNvGrpSpPr/>
          <p:nvPr/>
        </p:nvGrpSpPr>
        <p:grpSpPr>
          <a:xfrm>
            <a:off x="9012578" y="842855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BC73E29-1F13-40C6-BD92-8B9CF1AD9CB4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B5082BF4-ED1A-4A26-B564-06FA3F1751F7}"/>
              </a:ext>
            </a:extLst>
          </p:cNvPr>
          <p:cNvGrpSpPr/>
          <p:nvPr/>
        </p:nvGrpSpPr>
        <p:grpSpPr>
          <a:xfrm>
            <a:off x="9012578" y="1254754"/>
            <a:ext cx="715161" cy="470000"/>
            <a:chOff x="7193535" y="5191659"/>
            <a:chExt cx="715161" cy="470000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0A6EFFE-B98D-44E8-ADD5-6359EFD03AB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F919A94-EE88-4715-B0F9-5A18D1BD91F2}"/>
              </a:ext>
            </a:extLst>
          </p:cNvPr>
          <p:cNvGrpSpPr/>
          <p:nvPr/>
        </p:nvGrpSpPr>
        <p:grpSpPr>
          <a:xfrm>
            <a:off x="9012578" y="1651187"/>
            <a:ext cx="715161" cy="468975"/>
            <a:chOff x="7193535" y="5191659"/>
            <a:chExt cx="715161" cy="46897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2138F0B-C0BF-4692-951E-37F758C2547D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/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blipFill>
                <a:blip r:embed="rId32"/>
                <a:stretch>
                  <a:fillRect l="-7843" r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B65D08-154E-4CC6-BF98-A8FECA9A4733}"/>
              </a:ext>
            </a:extLst>
          </p:cNvPr>
          <p:cNvGrpSpPr/>
          <p:nvPr/>
        </p:nvGrpSpPr>
        <p:grpSpPr>
          <a:xfrm>
            <a:off x="7865538" y="354682"/>
            <a:ext cx="581121" cy="430683"/>
            <a:chOff x="5686213" y="4717020"/>
            <a:chExt cx="58112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D8CE7627-4B5F-47B2-B5BB-8E5E1153B48D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3"/>
                  <a:stretch>
                    <a:fillRect l="-5208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B76C3D2F-EB20-475B-96BB-0FD0ABEC6F7E}"/>
              </a:ext>
            </a:extLst>
          </p:cNvPr>
          <p:cNvGrpSpPr/>
          <p:nvPr/>
        </p:nvGrpSpPr>
        <p:grpSpPr>
          <a:xfrm>
            <a:off x="7874247" y="785365"/>
            <a:ext cx="581121" cy="430683"/>
            <a:chOff x="5686213" y="4717020"/>
            <a:chExt cx="581121" cy="430683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29A270A-55CB-45E7-B02F-DA1075E9958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4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C7637A3-6148-4FD1-B0AD-2B9A114A2001}"/>
              </a:ext>
            </a:extLst>
          </p:cNvPr>
          <p:cNvGrpSpPr/>
          <p:nvPr/>
        </p:nvGrpSpPr>
        <p:grpSpPr>
          <a:xfrm>
            <a:off x="7874615" y="1218279"/>
            <a:ext cx="581121" cy="430683"/>
            <a:chOff x="5686213" y="4717020"/>
            <a:chExt cx="581121" cy="430683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1B7E750-9EA5-4BCB-9756-757C55C8B6B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5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773F522B-EADA-4972-A73C-1AFBAD3DDAF5}"/>
              </a:ext>
            </a:extLst>
          </p:cNvPr>
          <p:cNvGrpSpPr/>
          <p:nvPr/>
        </p:nvGrpSpPr>
        <p:grpSpPr>
          <a:xfrm>
            <a:off x="7874951" y="1646505"/>
            <a:ext cx="581121" cy="430683"/>
            <a:chOff x="5686213" y="4717020"/>
            <a:chExt cx="581121" cy="430683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F7760E7-EEDA-453F-A05F-DB232FF59BD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6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ACF233B8-07F6-4B09-A479-5E1022C5FE82}"/>
              </a:ext>
            </a:extLst>
          </p:cNvPr>
          <p:cNvSpPr/>
          <p:nvPr/>
        </p:nvSpPr>
        <p:spPr>
          <a:xfrm>
            <a:off x="1997262" y="369723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/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blipFill>
                <a:blip r:embed="rId37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/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blipFill>
                <a:blip r:embed="rId38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/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blipFill>
                <a:blip r:embed="rId39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/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blipFill>
                <a:blip r:embed="rId40"/>
                <a:stretch>
                  <a:fillRect l="-5263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AF1B1D-C816-4DCD-B754-BE74F81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126" grpId="0"/>
      <p:bldP spid="166" grpId="0" animBg="1"/>
      <p:bldP spid="167" grpId="0"/>
      <p:bldP spid="170" grpId="0"/>
      <p:bldP spid="174" grpId="0" animBg="1"/>
      <p:bldP spid="175" grpId="0"/>
      <p:bldP spid="176" grpId="0"/>
      <p:bldP spid="180" grpId="0" animBg="1"/>
      <p:bldP spid="181" grpId="0"/>
      <p:bldP spid="182" grpId="0"/>
      <p:bldP spid="186" grpId="0" animBg="1"/>
      <p:bldP spid="187" grpId="0"/>
      <p:bldP spid="202" grpId="0"/>
      <p:bldP spid="140" grpId="0" animBg="1"/>
      <p:bldP spid="141" grpId="0"/>
      <p:bldP spid="142" grpId="0"/>
      <p:bldP spid="143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4829669" y="2797540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620318" y="2761336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endCxn id="114" idx="4"/>
          </p:cNvCxnSpPr>
          <p:nvPr/>
        </p:nvCxnSpPr>
        <p:spPr>
          <a:xfrm flipV="1">
            <a:off x="4527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endCxn id="111" idx="4"/>
          </p:cNvCxnSpPr>
          <p:nvPr/>
        </p:nvCxnSpPr>
        <p:spPr>
          <a:xfrm flipV="1">
            <a:off x="4527616" y="2805021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endCxn id="108" idx="4"/>
          </p:cNvCxnSpPr>
          <p:nvPr/>
        </p:nvCxnSpPr>
        <p:spPr>
          <a:xfrm flipV="1">
            <a:off x="4527617" y="2796163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2556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A8A57BA2-4899-45E4-AA78-0CACE71829E8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6C03518B-CB82-49F1-A27C-7FC4A67D7D07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4F25357E-792D-4107-A691-AABF0BF91A1E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D8F76F1-503F-48F4-B124-31EB9777CBCC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489558E0-D7DE-49E8-92AF-3E284976B230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24FEE5EC-40B3-4BDE-ABD0-508D8973FDB2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6B9C4549-506D-4921-8C01-87F39CE9C1A7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5C613E91-2B51-4A93-A171-8D3FA276ACEB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id="{14772534-C991-406B-8C00-EDADD56F964B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id="{F0545D61-D960-464A-8BBA-9362F7791528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8FC5FE51-5BCF-4ABF-87BC-EB77C3B0798F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AE66A1AB-0C9F-41F2-8BE8-E6E2BCD01351}"/>
              </a:ext>
            </a:extLst>
          </p:cNvPr>
          <p:cNvSpPr/>
          <p:nvPr/>
        </p:nvSpPr>
        <p:spPr>
          <a:xfrm>
            <a:off x="8880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3A067D6E-4259-4E11-AD46-E11D077CBA35}"/>
              </a:ext>
            </a:extLst>
          </p:cNvPr>
          <p:cNvGrpSpPr/>
          <p:nvPr/>
        </p:nvGrpSpPr>
        <p:grpSpPr>
          <a:xfrm>
            <a:off x="8545722" y="5277714"/>
            <a:ext cx="715161" cy="540000"/>
            <a:chOff x="7174951" y="3803115"/>
            <a:chExt cx="715161" cy="54000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0D080B20-83FE-4A2F-8E3F-40BA01E0B50F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AD8CEDA7-1FC3-4862-9F3A-DA2DF91BACC7}"/>
              </a:ext>
            </a:extLst>
          </p:cNvPr>
          <p:cNvGrpSpPr/>
          <p:nvPr/>
        </p:nvGrpSpPr>
        <p:grpSpPr>
          <a:xfrm>
            <a:off x="7900868" y="4729604"/>
            <a:ext cx="715161" cy="470000"/>
            <a:chOff x="7193535" y="5191659"/>
            <a:chExt cx="715161" cy="470000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3D289E5-940C-48FB-AA2C-B2E0396A661C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F4CEF948-73ED-438E-81FA-49AE930D3E26}"/>
              </a:ext>
            </a:extLst>
          </p:cNvPr>
          <p:cNvGrpSpPr/>
          <p:nvPr/>
        </p:nvGrpSpPr>
        <p:grpSpPr>
          <a:xfrm>
            <a:off x="7900868" y="5143179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CADDDCA-CC86-46E9-A145-927521D4D1B6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41BE7CDB-D5E6-451D-85FF-4ECC8FEA795E}"/>
              </a:ext>
            </a:extLst>
          </p:cNvPr>
          <p:cNvGrpSpPr/>
          <p:nvPr/>
        </p:nvGrpSpPr>
        <p:grpSpPr>
          <a:xfrm>
            <a:off x="7900868" y="5555078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14FBC58-89E5-4AF4-AA77-713873081D2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F2AAF516-226F-4783-A3D0-D860946B341F}"/>
              </a:ext>
            </a:extLst>
          </p:cNvPr>
          <p:cNvGrpSpPr/>
          <p:nvPr/>
        </p:nvGrpSpPr>
        <p:grpSpPr>
          <a:xfrm>
            <a:off x="7900868" y="5951511"/>
            <a:ext cx="715161" cy="468975"/>
            <a:chOff x="7193535" y="5191659"/>
            <a:chExt cx="715161" cy="468975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3208E78-1DB8-4840-83D5-E69AE8206E23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/>
              <p:nvPr/>
            </p:nvSpPr>
            <p:spPr>
              <a:xfrm>
                <a:off x="7432537" y="5411648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537" y="5411648"/>
                <a:ext cx="314189" cy="369332"/>
              </a:xfrm>
              <a:prstGeom prst="rect">
                <a:avLst/>
              </a:prstGeom>
              <a:blipFill>
                <a:blip r:embed="rId20"/>
                <a:stretch>
                  <a:fillRect l="-7692" r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A051C2BF-9219-4172-BFB2-D968287D0C5D}"/>
              </a:ext>
            </a:extLst>
          </p:cNvPr>
          <p:cNvGrpSpPr/>
          <p:nvPr/>
        </p:nvGrpSpPr>
        <p:grpSpPr>
          <a:xfrm>
            <a:off x="4966301" y="4609127"/>
            <a:ext cx="581121" cy="430683"/>
            <a:chOff x="5686213" y="4717020"/>
            <a:chExt cx="581121" cy="43068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8B367E6-85FF-4617-9C88-23D1FDC3AE3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1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B946CFED-5D07-4543-9436-8702BD1DCF65}"/>
              </a:ext>
            </a:extLst>
          </p:cNvPr>
          <p:cNvGrpSpPr/>
          <p:nvPr/>
        </p:nvGrpSpPr>
        <p:grpSpPr>
          <a:xfrm>
            <a:off x="4975010" y="5039810"/>
            <a:ext cx="581121" cy="430683"/>
            <a:chOff x="5686213" y="4717020"/>
            <a:chExt cx="58112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69173A6-9A5C-4D93-9B07-FE6E7EC1829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2"/>
                  <a:stretch>
                    <a:fillRect l="-5263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E689F411-604E-41FF-92FD-0C8BFA8EE045}"/>
              </a:ext>
            </a:extLst>
          </p:cNvPr>
          <p:cNvGrpSpPr/>
          <p:nvPr/>
        </p:nvGrpSpPr>
        <p:grpSpPr>
          <a:xfrm>
            <a:off x="4975378" y="5472724"/>
            <a:ext cx="581121" cy="430683"/>
            <a:chOff x="5686213" y="4717020"/>
            <a:chExt cx="581121" cy="430683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21C23DB-9AB9-44EF-BC02-F5B5B085057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3"/>
                  <a:stretch>
                    <a:fillRect l="-5263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23859274-A036-4ACC-9629-16817A16EF7F}"/>
              </a:ext>
            </a:extLst>
          </p:cNvPr>
          <p:cNvGrpSpPr/>
          <p:nvPr/>
        </p:nvGrpSpPr>
        <p:grpSpPr>
          <a:xfrm>
            <a:off x="4975714" y="5900950"/>
            <a:ext cx="581121" cy="430683"/>
            <a:chOff x="5686213" y="4717020"/>
            <a:chExt cx="581121" cy="430683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791A98A3-2991-4C7F-B396-D5465E38CF9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4"/>
                  <a:stretch>
                    <a:fillRect l="-5208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2388E83A-4B87-4C10-B7E4-6222980131CC}"/>
              </a:ext>
            </a:extLst>
          </p:cNvPr>
          <p:cNvGrpSpPr/>
          <p:nvPr/>
        </p:nvGrpSpPr>
        <p:grpSpPr>
          <a:xfrm>
            <a:off x="9000607" y="5285078"/>
            <a:ext cx="715161" cy="540000"/>
            <a:chOff x="7174951" y="3803115"/>
            <a:chExt cx="715161" cy="5400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E947518A-038B-4D1B-989B-258FEA56F45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BD5F5BEB-1F95-43BD-A93A-C55EE4F996E7}"/>
              </a:ext>
            </a:extLst>
          </p:cNvPr>
          <p:cNvGrpSpPr/>
          <p:nvPr/>
        </p:nvGrpSpPr>
        <p:grpSpPr>
          <a:xfrm>
            <a:off x="5539407" y="4624021"/>
            <a:ext cx="588238" cy="430683"/>
            <a:chOff x="5686213" y="4717020"/>
            <a:chExt cx="588238" cy="430683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D246F7F-7147-40B4-9F2F-F06F85D59CF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2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08AFD238-DD25-43E4-877C-E0937FED0A81}"/>
              </a:ext>
            </a:extLst>
          </p:cNvPr>
          <p:cNvGrpSpPr/>
          <p:nvPr/>
        </p:nvGrpSpPr>
        <p:grpSpPr>
          <a:xfrm>
            <a:off x="5548116" y="5054704"/>
            <a:ext cx="588238" cy="430683"/>
            <a:chOff x="5686213" y="4717020"/>
            <a:chExt cx="588238" cy="430683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683D67AA-3D12-448C-97AF-5BCCBB92A7D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3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0C7CB887-2DEF-45BD-AE3A-B5E6DC9DEAF0}"/>
              </a:ext>
            </a:extLst>
          </p:cNvPr>
          <p:cNvGrpSpPr/>
          <p:nvPr/>
        </p:nvGrpSpPr>
        <p:grpSpPr>
          <a:xfrm>
            <a:off x="5548484" y="5487618"/>
            <a:ext cx="588238" cy="430683"/>
            <a:chOff x="5686213" y="4717020"/>
            <a:chExt cx="588238" cy="43068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003D30B-1187-463D-8826-43F0A44E19C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4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770093F9-EF51-49BF-9BFD-0BE979BBBAB0}"/>
              </a:ext>
            </a:extLst>
          </p:cNvPr>
          <p:cNvGrpSpPr/>
          <p:nvPr/>
        </p:nvGrpSpPr>
        <p:grpSpPr>
          <a:xfrm>
            <a:off x="5548820" y="5915844"/>
            <a:ext cx="588238" cy="430683"/>
            <a:chOff x="5686213" y="4717020"/>
            <a:chExt cx="588238" cy="430683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A7BCA10-7528-4AEF-B161-F890A4BB253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5"/>
                  <a:stretch>
                    <a:fillRect l="-5155" r="-206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1197E9EB-D115-4EAB-A8DB-ABEDDE5B2022}"/>
              </a:ext>
            </a:extLst>
          </p:cNvPr>
          <p:cNvGrpSpPr/>
          <p:nvPr/>
        </p:nvGrpSpPr>
        <p:grpSpPr>
          <a:xfrm>
            <a:off x="6115387" y="4609127"/>
            <a:ext cx="588238" cy="430683"/>
            <a:chOff x="5686213" y="4717020"/>
            <a:chExt cx="588238" cy="430683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77958DAA-348C-4D4F-8F25-63E3F131A94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6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56DFFC3C-8483-4BBF-BB85-D9EC2D8AE4E0}"/>
              </a:ext>
            </a:extLst>
          </p:cNvPr>
          <p:cNvGrpSpPr/>
          <p:nvPr/>
        </p:nvGrpSpPr>
        <p:grpSpPr>
          <a:xfrm>
            <a:off x="6124096" y="5039810"/>
            <a:ext cx="588238" cy="430683"/>
            <a:chOff x="5686213" y="4717020"/>
            <a:chExt cx="588238" cy="430683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A77E211-2FA1-4CB1-B73F-DE8B812A535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7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5B3638B3-7D49-4E65-81AB-24418E821FED}"/>
              </a:ext>
            </a:extLst>
          </p:cNvPr>
          <p:cNvGrpSpPr/>
          <p:nvPr/>
        </p:nvGrpSpPr>
        <p:grpSpPr>
          <a:xfrm>
            <a:off x="6124464" y="5472724"/>
            <a:ext cx="588238" cy="430683"/>
            <a:chOff x="5686213" y="4717020"/>
            <a:chExt cx="588238" cy="430683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5E605AD-5D4B-4E1C-BBCB-F93BAA89858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8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F1C5AA2-112A-4F0B-AF83-28DA4E37E41E}"/>
              </a:ext>
            </a:extLst>
          </p:cNvPr>
          <p:cNvGrpSpPr/>
          <p:nvPr/>
        </p:nvGrpSpPr>
        <p:grpSpPr>
          <a:xfrm>
            <a:off x="6124800" y="5900950"/>
            <a:ext cx="588238" cy="430683"/>
            <a:chOff x="5686213" y="4717020"/>
            <a:chExt cx="588238" cy="430683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FEC108F-21BD-4B6C-8227-9E5251E8FA0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9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A7EE5422-22FD-4F0F-969A-554BB277CF22}"/>
              </a:ext>
            </a:extLst>
          </p:cNvPr>
          <p:cNvGrpSpPr/>
          <p:nvPr/>
        </p:nvGrpSpPr>
        <p:grpSpPr>
          <a:xfrm>
            <a:off x="6672180" y="4635238"/>
            <a:ext cx="588238" cy="430683"/>
            <a:chOff x="5686213" y="4717020"/>
            <a:chExt cx="588238" cy="430683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0C01F55-AF96-4C52-A438-9C6615A9F9AC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0"/>
                  <a:stretch>
                    <a:fillRect l="-6250" r="-312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E823225D-DA50-45A6-9BB1-E406D2E53BFB}"/>
              </a:ext>
            </a:extLst>
          </p:cNvPr>
          <p:cNvGrpSpPr/>
          <p:nvPr/>
        </p:nvGrpSpPr>
        <p:grpSpPr>
          <a:xfrm>
            <a:off x="6680889" y="5065921"/>
            <a:ext cx="588238" cy="430683"/>
            <a:chOff x="5686213" y="4717020"/>
            <a:chExt cx="588238" cy="430683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089B26F3-680F-4AD0-A978-45CFC2DACA0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1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群組 244">
            <a:extLst>
              <a:ext uri="{FF2B5EF4-FFF2-40B4-BE49-F238E27FC236}">
                <a16:creationId xmlns:a16="http://schemas.microsoft.com/office/drawing/2014/main" id="{DE4D1741-EBFA-439D-AA33-2A80E5D0E3B6}"/>
              </a:ext>
            </a:extLst>
          </p:cNvPr>
          <p:cNvGrpSpPr/>
          <p:nvPr/>
        </p:nvGrpSpPr>
        <p:grpSpPr>
          <a:xfrm>
            <a:off x="6681257" y="5498835"/>
            <a:ext cx="588238" cy="430683"/>
            <a:chOff x="5686213" y="4717020"/>
            <a:chExt cx="588238" cy="430683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78DF670-D629-4416-8F10-CC31BEB0A8F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2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3210AE8C-4962-4B5C-95CB-7588EA511410}"/>
              </a:ext>
            </a:extLst>
          </p:cNvPr>
          <p:cNvGrpSpPr/>
          <p:nvPr/>
        </p:nvGrpSpPr>
        <p:grpSpPr>
          <a:xfrm>
            <a:off x="6681593" y="5927061"/>
            <a:ext cx="588238" cy="430683"/>
            <a:chOff x="5686213" y="4717020"/>
            <a:chExt cx="588238" cy="43068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8D260FF3-FAB1-46CA-B9E9-34941DC3941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3"/>
                  <a:stretch>
                    <a:fillRect l="-5155" r="-206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/>
              <p:nvPr/>
            </p:nvSpPr>
            <p:spPr>
              <a:xfrm>
                <a:off x="8058561" y="6362046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61" y="6362046"/>
                <a:ext cx="334322" cy="430887"/>
              </a:xfrm>
              <a:prstGeom prst="rect">
                <a:avLst/>
              </a:prstGeom>
              <a:blipFill>
                <a:blip r:embed="rId4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/>
              <p:nvPr/>
            </p:nvSpPr>
            <p:spPr>
              <a:xfrm>
                <a:off x="5949857" y="6362045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857" y="6362045"/>
                <a:ext cx="334322" cy="43088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/>
              <p:nvPr/>
            </p:nvSpPr>
            <p:spPr>
              <a:xfrm>
                <a:off x="9318534" y="5870512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534" y="5870512"/>
                <a:ext cx="334322" cy="43088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65B421E7-A40D-4237-80D9-456A64F73CB4}"/>
              </a:ext>
            </a:extLst>
          </p:cNvPr>
          <p:cNvGrpSpPr/>
          <p:nvPr/>
        </p:nvGrpSpPr>
        <p:grpSpPr>
          <a:xfrm>
            <a:off x="9440672" y="5285691"/>
            <a:ext cx="715161" cy="540000"/>
            <a:chOff x="7174951" y="3803115"/>
            <a:chExt cx="715161" cy="540000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C8882ED-7465-4F2E-B6FE-025CCFBC001B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B0CCADAD-91A1-46D6-BBD5-6D7070B7C3F7}"/>
              </a:ext>
            </a:extLst>
          </p:cNvPr>
          <p:cNvGrpSpPr/>
          <p:nvPr/>
        </p:nvGrpSpPr>
        <p:grpSpPr>
          <a:xfrm>
            <a:off x="9895557" y="5293055"/>
            <a:ext cx="715161" cy="540000"/>
            <a:chOff x="7174951" y="3803115"/>
            <a:chExt cx="715161" cy="540000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9884CDC-7394-4014-A848-239957B6BBD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48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DF6358C-1B64-4397-BD23-23BAD4969642}"/>
              </a:ext>
            </a:extLst>
          </p:cNvPr>
          <p:cNvSpPr/>
          <p:nvPr/>
        </p:nvSpPr>
        <p:spPr>
          <a:xfrm flipH="1">
            <a:off x="4330441" y="5231127"/>
            <a:ext cx="515279" cy="484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4D731875-22A8-4404-BD13-2B29959EBBAF}"/>
              </a:ext>
            </a:extLst>
          </p:cNvPr>
          <p:cNvGrpSpPr/>
          <p:nvPr/>
        </p:nvGrpSpPr>
        <p:grpSpPr>
          <a:xfrm>
            <a:off x="1990235" y="4580919"/>
            <a:ext cx="581121" cy="430683"/>
            <a:chOff x="5686213" y="4717020"/>
            <a:chExt cx="581121" cy="430683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7D03E16-0745-4C61-99BB-CF4D59FFFA9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blipFill>
                  <a:blip r:embed="rId49"/>
                  <a:stretch>
                    <a:fillRect l="-5208" r="-2083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1017C076-CB95-4C23-96D8-2D1C84883D37}"/>
              </a:ext>
            </a:extLst>
          </p:cNvPr>
          <p:cNvGrpSpPr/>
          <p:nvPr/>
        </p:nvGrpSpPr>
        <p:grpSpPr>
          <a:xfrm>
            <a:off x="1998944" y="5011602"/>
            <a:ext cx="581121" cy="430683"/>
            <a:chOff x="5686213" y="4717020"/>
            <a:chExt cx="581121" cy="430683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130DA64-729C-47F4-8D7B-60C738C5A8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91389"/>
                </a:xfrm>
                <a:prstGeom prst="rect">
                  <a:avLst/>
                </a:prstGeom>
                <a:blipFill>
                  <a:blip r:embed="rId50"/>
                  <a:stretch>
                    <a:fillRect l="-6316" r="-3158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DDF842BA-8BEB-461B-9328-DFEAD4D70A82}"/>
              </a:ext>
            </a:extLst>
          </p:cNvPr>
          <p:cNvGrpSpPr/>
          <p:nvPr/>
        </p:nvGrpSpPr>
        <p:grpSpPr>
          <a:xfrm>
            <a:off x="1999311" y="5444516"/>
            <a:ext cx="654410" cy="760721"/>
            <a:chOff x="5686213" y="4717020"/>
            <a:chExt cx="654410" cy="760721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2F03E4D-6A71-485E-81C8-B1E118AFF55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4410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4410" cy="76072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920F006B-9365-4C68-9C11-782EA435D651}"/>
              </a:ext>
            </a:extLst>
          </p:cNvPr>
          <p:cNvGrpSpPr/>
          <p:nvPr/>
        </p:nvGrpSpPr>
        <p:grpSpPr>
          <a:xfrm>
            <a:off x="1999648" y="5872742"/>
            <a:ext cx="581121" cy="430683"/>
            <a:chOff x="5686213" y="4717020"/>
            <a:chExt cx="581121" cy="430683"/>
          </a:xfrm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6A52DFFF-40C2-40C5-9EDD-C19772FF212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blipFill>
                  <a:blip r:embed="rId52"/>
                  <a:stretch>
                    <a:fillRect l="-5263" r="-3158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id="{26FB575F-7BB2-4F74-893E-75E2245053D9}"/>
              </a:ext>
            </a:extLst>
          </p:cNvPr>
          <p:cNvGrpSpPr/>
          <p:nvPr/>
        </p:nvGrpSpPr>
        <p:grpSpPr>
          <a:xfrm>
            <a:off x="2563341" y="4595813"/>
            <a:ext cx="668388" cy="760721"/>
            <a:chOff x="5686213" y="4717020"/>
            <a:chExt cx="668388" cy="760721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B9E20F3C-6B2E-4B69-BE07-BC8DF122327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CBEEB759-E85D-4373-BAB3-AA990E7F9C86}"/>
              </a:ext>
            </a:extLst>
          </p:cNvPr>
          <p:cNvGrpSpPr/>
          <p:nvPr/>
        </p:nvGrpSpPr>
        <p:grpSpPr>
          <a:xfrm>
            <a:off x="2572050" y="5026496"/>
            <a:ext cx="668388" cy="760721"/>
            <a:chOff x="5686213" y="4717020"/>
            <a:chExt cx="668388" cy="760721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7111B8A4-E1FC-494F-BB89-C7EA9ADCB9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2192E5C2-B089-4464-807A-325A07BCF9E5}"/>
              </a:ext>
            </a:extLst>
          </p:cNvPr>
          <p:cNvGrpSpPr/>
          <p:nvPr/>
        </p:nvGrpSpPr>
        <p:grpSpPr>
          <a:xfrm>
            <a:off x="2572418" y="5459410"/>
            <a:ext cx="659604" cy="760721"/>
            <a:chOff x="5686213" y="4717020"/>
            <a:chExt cx="659604" cy="760721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8AABCA9-EA4E-4F55-967B-5F28369109C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5ABF2D0A-EA5A-42AE-B722-ABD69FDC79D1}"/>
              </a:ext>
            </a:extLst>
          </p:cNvPr>
          <p:cNvGrpSpPr/>
          <p:nvPr/>
        </p:nvGrpSpPr>
        <p:grpSpPr>
          <a:xfrm>
            <a:off x="2572754" y="5887636"/>
            <a:ext cx="588238" cy="430683"/>
            <a:chOff x="5686213" y="4717020"/>
            <a:chExt cx="588238" cy="430683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17B1D922-685A-4BEB-AD6C-7DD71A0268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blipFill>
                  <a:blip r:embed="rId56"/>
                  <a:stretch>
                    <a:fillRect l="-5155" r="-2062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4" name="群組 283">
            <a:extLst>
              <a:ext uri="{FF2B5EF4-FFF2-40B4-BE49-F238E27FC236}">
                <a16:creationId xmlns:a16="http://schemas.microsoft.com/office/drawing/2014/main" id="{025CBAA7-0F1E-4B64-9265-91AA6FCF5A8E}"/>
              </a:ext>
            </a:extLst>
          </p:cNvPr>
          <p:cNvGrpSpPr/>
          <p:nvPr/>
        </p:nvGrpSpPr>
        <p:grpSpPr>
          <a:xfrm>
            <a:off x="3139321" y="4580919"/>
            <a:ext cx="661207" cy="760721"/>
            <a:chOff x="5686213" y="4717020"/>
            <a:chExt cx="661207" cy="760721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CEACD89C-9A13-44E1-850A-B1DE2CDC4CC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1207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1207" cy="760721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746C3F2-9D39-4A74-8A2D-CEA9879AFD7B}"/>
              </a:ext>
            </a:extLst>
          </p:cNvPr>
          <p:cNvGrpSpPr/>
          <p:nvPr/>
        </p:nvGrpSpPr>
        <p:grpSpPr>
          <a:xfrm>
            <a:off x="3148030" y="5011602"/>
            <a:ext cx="659604" cy="760721"/>
            <a:chOff x="5686213" y="4717020"/>
            <a:chExt cx="659604" cy="760721"/>
          </a:xfrm>
        </p:grpSpPr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B0FFA815-DC7B-465A-8578-4961FC239C1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0" name="群組 289">
            <a:extLst>
              <a:ext uri="{FF2B5EF4-FFF2-40B4-BE49-F238E27FC236}">
                <a16:creationId xmlns:a16="http://schemas.microsoft.com/office/drawing/2014/main" id="{63C6F2D7-2EDA-45ED-81C5-F9F9CE56929D}"/>
              </a:ext>
            </a:extLst>
          </p:cNvPr>
          <p:cNvGrpSpPr/>
          <p:nvPr/>
        </p:nvGrpSpPr>
        <p:grpSpPr>
          <a:xfrm>
            <a:off x="3148398" y="5444516"/>
            <a:ext cx="659604" cy="760721"/>
            <a:chOff x="5686213" y="4717020"/>
            <a:chExt cx="659604" cy="760721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69812F1-960B-4D5F-AD62-8A1062D89BA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FCABBF43-946D-4B28-A31B-98334DFB36C6}"/>
              </a:ext>
            </a:extLst>
          </p:cNvPr>
          <p:cNvGrpSpPr/>
          <p:nvPr/>
        </p:nvGrpSpPr>
        <p:grpSpPr>
          <a:xfrm>
            <a:off x="3148734" y="5872742"/>
            <a:ext cx="588238" cy="430683"/>
            <a:chOff x="5686213" y="4717020"/>
            <a:chExt cx="588238" cy="430683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EA49DFC-489C-44C3-B9CA-E9D4A0F3FF0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blipFill>
                  <a:blip r:embed="rId60"/>
                  <a:stretch>
                    <a:fillRect l="-6250" r="-3125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C546E5B8-59ED-4DC0-84AE-C63A54529FD7}"/>
              </a:ext>
            </a:extLst>
          </p:cNvPr>
          <p:cNvGrpSpPr/>
          <p:nvPr/>
        </p:nvGrpSpPr>
        <p:grpSpPr>
          <a:xfrm>
            <a:off x="3696114" y="4607029"/>
            <a:ext cx="661207" cy="760336"/>
            <a:chOff x="5686213" y="4717020"/>
            <a:chExt cx="661207" cy="760336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21382CDF-51EA-40A7-AFCD-F60D5217A45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1207" cy="760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1207" cy="760336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群組 298">
            <a:extLst>
              <a:ext uri="{FF2B5EF4-FFF2-40B4-BE49-F238E27FC236}">
                <a16:creationId xmlns:a16="http://schemas.microsoft.com/office/drawing/2014/main" id="{520556E1-4271-4677-B915-909E489C8BB2}"/>
              </a:ext>
            </a:extLst>
          </p:cNvPr>
          <p:cNvGrpSpPr/>
          <p:nvPr/>
        </p:nvGrpSpPr>
        <p:grpSpPr>
          <a:xfrm>
            <a:off x="3704823" y="5037713"/>
            <a:ext cx="659604" cy="760721"/>
            <a:chOff x="5686213" y="4717020"/>
            <a:chExt cx="659604" cy="760721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53943D55-257C-438D-84B6-312D2BD28D8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E8FC0276-630A-40A2-84CC-785E0372C762}"/>
              </a:ext>
            </a:extLst>
          </p:cNvPr>
          <p:cNvGrpSpPr/>
          <p:nvPr/>
        </p:nvGrpSpPr>
        <p:grpSpPr>
          <a:xfrm>
            <a:off x="3705191" y="5470627"/>
            <a:ext cx="659604" cy="760721"/>
            <a:chOff x="5686213" y="4717020"/>
            <a:chExt cx="659604" cy="760721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E6095060-163A-4931-996E-DBF50C00EEF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5" name="群組 304">
            <a:extLst>
              <a:ext uri="{FF2B5EF4-FFF2-40B4-BE49-F238E27FC236}">
                <a16:creationId xmlns:a16="http://schemas.microsoft.com/office/drawing/2014/main" id="{8C825529-C906-48FB-AF1C-F8DC8D309C8B}"/>
              </a:ext>
            </a:extLst>
          </p:cNvPr>
          <p:cNvGrpSpPr/>
          <p:nvPr/>
        </p:nvGrpSpPr>
        <p:grpSpPr>
          <a:xfrm>
            <a:off x="3705527" y="5898853"/>
            <a:ext cx="588238" cy="430683"/>
            <a:chOff x="5686213" y="4717020"/>
            <a:chExt cx="588238" cy="430683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40C3BD83-EF82-44CB-8136-387C96AD361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906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90620"/>
                </a:xfrm>
                <a:prstGeom prst="rect">
                  <a:avLst/>
                </a:prstGeom>
                <a:blipFill>
                  <a:blip r:embed="rId64"/>
                  <a:stretch>
                    <a:fillRect l="-6250" r="-3125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2973791" y="6333837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91" y="6333837"/>
                <a:ext cx="334322" cy="44544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id="{9F4EFB72-1938-49AB-9434-FF3A07BA520D}"/>
              </a:ext>
            </a:extLst>
          </p:cNvPr>
          <p:cNvSpPr/>
          <p:nvPr/>
        </p:nvSpPr>
        <p:spPr>
          <a:xfrm>
            <a:off x="4268180" y="3670982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/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blipFill>
                <a:blip r:embed="rId66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群組 310">
            <a:extLst>
              <a:ext uri="{FF2B5EF4-FFF2-40B4-BE49-F238E27FC236}">
                <a16:creationId xmlns:a16="http://schemas.microsoft.com/office/drawing/2014/main" id="{BDDB3264-0F13-4634-8153-0DDD9613414C}"/>
              </a:ext>
            </a:extLst>
          </p:cNvPr>
          <p:cNvGrpSpPr/>
          <p:nvPr/>
        </p:nvGrpSpPr>
        <p:grpSpPr>
          <a:xfrm>
            <a:off x="4260788" y="801181"/>
            <a:ext cx="715161" cy="540000"/>
            <a:chOff x="7174951" y="3803115"/>
            <a:chExt cx="715161" cy="540000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0700B03-1DFF-4B18-ADCC-DBAAB3918C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6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0061DA16-BAC4-4C98-9AD9-103A9BB1B574}"/>
              </a:ext>
            </a:extLst>
          </p:cNvPr>
          <p:cNvSpPr/>
          <p:nvPr/>
        </p:nvSpPr>
        <p:spPr>
          <a:xfrm rot="5400000">
            <a:off x="3886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/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/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blipFill>
                <a:blip r:embed="rId69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A9931EFC-73F2-48DB-BA6A-211392636F0E}"/>
              </a:ext>
            </a:extLst>
          </p:cNvPr>
          <p:cNvGrpSpPr/>
          <p:nvPr/>
        </p:nvGrpSpPr>
        <p:grpSpPr>
          <a:xfrm>
            <a:off x="6486366" y="819919"/>
            <a:ext cx="715161" cy="540000"/>
            <a:chOff x="7174951" y="3803115"/>
            <a:chExt cx="715161" cy="540000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B7502F79-7D5E-47C7-BD3B-B51CF5E44E8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0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0" name="矩形 319">
            <a:extLst>
              <a:ext uri="{FF2B5EF4-FFF2-40B4-BE49-F238E27FC236}">
                <a16:creationId xmlns:a16="http://schemas.microsoft.com/office/drawing/2014/main" id="{1571B7D3-D008-4B10-9882-DF62074CE016}"/>
              </a:ext>
            </a:extLst>
          </p:cNvPr>
          <p:cNvSpPr/>
          <p:nvPr/>
        </p:nvSpPr>
        <p:spPr>
          <a:xfrm rot="5400000">
            <a:off x="6112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/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/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blipFill>
                <a:blip r:embed="rId72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群組 322">
            <a:extLst>
              <a:ext uri="{FF2B5EF4-FFF2-40B4-BE49-F238E27FC236}">
                <a16:creationId xmlns:a16="http://schemas.microsoft.com/office/drawing/2014/main" id="{C0245543-7158-4648-9F50-4F057FB27B6A}"/>
              </a:ext>
            </a:extLst>
          </p:cNvPr>
          <p:cNvGrpSpPr/>
          <p:nvPr/>
        </p:nvGrpSpPr>
        <p:grpSpPr>
          <a:xfrm>
            <a:off x="4260788" y="1543085"/>
            <a:ext cx="715161" cy="540000"/>
            <a:chOff x="7174951" y="3803115"/>
            <a:chExt cx="715161" cy="540000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22B46A07-6D10-4FEC-A512-84B0472DC76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6" name="矩形 325">
            <a:extLst>
              <a:ext uri="{FF2B5EF4-FFF2-40B4-BE49-F238E27FC236}">
                <a16:creationId xmlns:a16="http://schemas.microsoft.com/office/drawing/2014/main" id="{792E96AC-ED79-46D8-80B1-12FB9C671BC9}"/>
              </a:ext>
            </a:extLst>
          </p:cNvPr>
          <p:cNvSpPr/>
          <p:nvPr/>
        </p:nvSpPr>
        <p:spPr>
          <a:xfrm rot="5400000">
            <a:off x="3886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/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/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blipFill>
                <a:blip r:embed="rId75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D19E125F-4A15-4DF2-BAF9-6CC0FEE6582F}"/>
              </a:ext>
            </a:extLst>
          </p:cNvPr>
          <p:cNvGrpSpPr/>
          <p:nvPr/>
        </p:nvGrpSpPr>
        <p:grpSpPr>
          <a:xfrm>
            <a:off x="6469099" y="1560588"/>
            <a:ext cx="715161" cy="540000"/>
            <a:chOff x="7174951" y="3803115"/>
            <a:chExt cx="715161" cy="540000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54EC58BB-EAB9-4645-9D3D-C03292C808A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2" name="矩形 331">
            <a:extLst>
              <a:ext uri="{FF2B5EF4-FFF2-40B4-BE49-F238E27FC236}">
                <a16:creationId xmlns:a16="http://schemas.microsoft.com/office/drawing/2014/main" id="{11F548E7-BD46-4A67-B9A8-748C59838E22}"/>
              </a:ext>
            </a:extLst>
          </p:cNvPr>
          <p:cNvSpPr/>
          <p:nvPr/>
        </p:nvSpPr>
        <p:spPr>
          <a:xfrm rot="5400000">
            <a:off x="6095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/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4" name="群組 333">
            <a:extLst>
              <a:ext uri="{FF2B5EF4-FFF2-40B4-BE49-F238E27FC236}">
                <a16:creationId xmlns:a16="http://schemas.microsoft.com/office/drawing/2014/main" id="{E5ABA450-95E0-4A07-A8E1-545E19AF8546}"/>
              </a:ext>
            </a:extLst>
          </p:cNvPr>
          <p:cNvGrpSpPr/>
          <p:nvPr/>
        </p:nvGrpSpPr>
        <p:grpSpPr>
          <a:xfrm>
            <a:off x="9670406" y="984754"/>
            <a:ext cx="715161" cy="540000"/>
            <a:chOff x="7174951" y="3803115"/>
            <a:chExt cx="715161" cy="540000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AF6A66E-2F89-4111-AC0F-825EDA9DA21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8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9EDE75CB-1F59-4425-873A-A9E32DC3CE99}"/>
              </a:ext>
            </a:extLst>
          </p:cNvPr>
          <p:cNvGrpSpPr/>
          <p:nvPr/>
        </p:nvGrpSpPr>
        <p:grpSpPr>
          <a:xfrm>
            <a:off x="9012578" y="429280"/>
            <a:ext cx="715161" cy="470000"/>
            <a:chOff x="7193535" y="5191659"/>
            <a:chExt cx="715161" cy="470000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1DFDBBCF-3E02-4DAE-BC97-5E2B4EDC390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AA831AA2-6129-4D0F-BFB9-3FAA036DE721}"/>
              </a:ext>
            </a:extLst>
          </p:cNvPr>
          <p:cNvGrpSpPr/>
          <p:nvPr/>
        </p:nvGrpSpPr>
        <p:grpSpPr>
          <a:xfrm>
            <a:off x="9012578" y="842855"/>
            <a:ext cx="715161" cy="470000"/>
            <a:chOff x="7193535" y="5191659"/>
            <a:chExt cx="715161" cy="470000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80826763-6DB5-4C20-B5FA-D9E951B171D8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A1B7DF20-BA37-4469-B852-CCAEB9F759D8}"/>
              </a:ext>
            </a:extLst>
          </p:cNvPr>
          <p:cNvGrpSpPr/>
          <p:nvPr/>
        </p:nvGrpSpPr>
        <p:grpSpPr>
          <a:xfrm>
            <a:off x="9012578" y="1254754"/>
            <a:ext cx="715161" cy="470000"/>
            <a:chOff x="7193535" y="5191659"/>
            <a:chExt cx="715161" cy="470000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A920BB21-6C60-4B4E-8912-7D6D4B29C21B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2B7D640C-6111-43A1-827D-FF99837A8BA4}"/>
              </a:ext>
            </a:extLst>
          </p:cNvPr>
          <p:cNvGrpSpPr/>
          <p:nvPr/>
        </p:nvGrpSpPr>
        <p:grpSpPr>
          <a:xfrm>
            <a:off x="9012578" y="1651187"/>
            <a:ext cx="715161" cy="468975"/>
            <a:chOff x="7193535" y="5191659"/>
            <a:chExt cx="715161" cy="468975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C718CF0-F7C5-4164-A9FE-2506B6E24AA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/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blipFill>
                <a:blip r:embed="rId83"/>
                <a:stretch>
                  <a:fillRect l="-7843" r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F08ACC02-C6F7-42E2-9AEF-8ABE7FF9B119}"/>
              </a:ext>
            </a:extLst>
          </p:cNvPr>
          <p:cNvGrpSpPr/>
          <p:nvPr/>
        </p:nvGrpSpPr>
        <p:grpSpPr>
          <a:xfrm>
            <a:off x="7865538" y="354682"/>
            <a:ext cx="581121" cy="430683"/>
            <a:chOff x="5686213" y="4717020"/>
            <a:chExt cx="581121" cy="430683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0787EADD-436A-4B88-B465-14C31D5C57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id="{37FA6FAB-2F5C-46E0-A443-B9B9C4B903D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id="{37FA6FAB-2F5C-46E0-A443-B9B9C4B90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84"/>
                  <a:stretch>
                    <a:fillRect l="-5208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B30790A-88BF-4B0E-9A82-94B05EB64DE3}"/>
              </a:ext>
            </a:extLst>
          </p:cNvPr>
          <p:cNvGrpSpPr/>
          <p:nvPr/>
        </p:nvGrpSpPr>
        <p:grpSpPr>
          <a:xfrm>
            <a:off x="7874247" y="785365"/>
            <a:ext cx="581121" cy="430683"/>
            <a:chOff x="5686213" y="4717020"/>
            <a:chExt cx="581121" cy="430683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A0FC6C-0476-4A98-B287-C1DC2D1F494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字方塊 354">
                  <a:extLst>
                    <a:ext uri="{FF2B5EF4-FFF2-40B4-BE49-F238E27FC236}">
                      <a16:creationId xmlns:a16="http://schemas.microsoft.com/office/drawing/2014/main" id="{CE2E3476-1913-4CF6-BC9F-2ADFBFEE3EE6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5" name="文字方塊 354">
                  <a:extLst>
                    <a:ext uri="{FF2B5EF4-FFF2-40B4-BE49-F238E27FC236}">
                      <a16:creationId xmlns:a16="http://schemas.microsoft.com/office/drawing/2014/main" id="{CE2E3476-1913-4CF6-BC9F-2ADFBFEE3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15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8B83A819-3448-4CFA-A0AB-35244E2733E9}"/>
              </a:ext>
            </a:extLst>
          </p:cNvPr>
          <p:cNvGrpSpPr/>
          <p:nvPr/>
        </p:nvGrpSpPr>
        <p:grpSpPr>
          <a:xfrm>
            <a:off x="7874615" y="1218279"/>
            <a:ext cx="581121" cy="430683"/>
            <a:chOff x="5686213" y="4717020"/>
            <a:chExt cx="581121" cy="430683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C60EC31A-1AD8-4FF8-B047-F273D52D68D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字方塊 357">
                  <a:extLst>
                    <a:ext uri="{FF2B5EF4-FFF2-40B4-BE49-F238E27FC236}">
                      <a16:creationId xmlns:a16="http://schemas.microsoft.com/office/drawing/2014/main" id="{C3C935F9-7EB3-4B81-B2C8-C9620FDC3D5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8" name="文字方塊 357">
                  <a:extLst>
                    <a:ext uri="{FF2B5EF4-FFF2-40B4-BE49-F238E27FC236}">
                      <a16:creationId xmlns:a16="http://schemas.microsoft.com/office/drawing/2014/main" id="{C3C935F9-7EB3-4B81-B2C8-C9620FDC3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16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7FCC0658-311D-47F0-BBB9-22AB4FA2F3D0}"/>
              </a:ext>
            </a:extLst>
          </p:cNvPr>
          <p:cNvGrpSpPr/>
          <p:nvPr/>
        </p:nvGrpSpPr>
        <p:grpSpPr>
          <a:xfrm>
            <a:off x="7874951" y="1646505"/>
            <a:ext cx="581121" cy="430683"/>
            <a:chOff x="5686213" y="4717020"/>
            <a:chExt cx="581121" cy="430683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394159C4-BA2C-405D-B4C4-17C614B48D5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字方塊 360">
                  <a:extLst>
                    <a:ext uri="{FF2B5EF4-FFF2-40B4-BE49-F238E27FC236}">
                      <a16:creationId xmlns:a16="http://schemas.microsoft.com/office/drawing/2014/main" id="{CBE3BC2E-D255-4B23-A1A2-0EF17C5288F8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1" name="文字方塊 360">
                  <a:extLst>
                    <a:ext uri="{FF2B5EF4-FFF2-40B4-BE49-F238E27FC236}">
                      <a16:creationId xmlns:a16="http://schemas.microsoft.com/office/drawing/2014/main" id="{CBE3BC2E-D255-4B23-A1A2-0EF17C528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17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/>
              <p:nvPr/>
            </p:nvSpPr>
            <p:spPr>
              <a:xfrm>
                <a:off x="2382986" y="2238240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6" y="2238240"/>
                <a:ext cx="588238" cy="385555"/>
              </a:xfrm>
              <a:prstGeom prst="rect">
                <a:avLst/>
              </a:prstGeom>
              <a:blipFill>
                <a:blip r:embed="rId85"/>
                <a:stretch>
                  <a:fillRect l="-625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/>
              <p:nvPr/>
            </p:nvSpPr>
            <p:spPr>
              <a:xfrm>
                <a:off x="4655584" y="2238240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4" y="2238240"/>
                <a:ext cx="588238" cy="385555"/>
              </a:xfrm>
              <a:prstGeom prst="rect">
                <a:avLst/>
              </a:prstGeom>
              <a:blipFill>
                <a:blip r:embed="rId86"/>
                <a:stretch>
                  <a:fillRect l="-625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/>
              <p:nvPr/>
            </p:nvSpPr>
            <p:spPr>
              <a:xfrm>
                <a:off x="6806782" y="2238240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2" y="2238240"/>
                <a:ext cx="588238" cy="385555"/>
              </a:xfrm>
              <a:prstGeom prst="rect">
                <a:avLst/>
              </a:prstGeom>
              <a:blipFill>
                <a:blip r:embed="rId87"/>
                <a:stretch>
                  <a:fillRect l="-625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/>
              <p:nvPr/>
            </p:nvSpPr>
            <p:spPr>
              <a:xfrm>
                <a:off x="9162647" y="2254463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7" y="2254463"/>
                <a:ext cx="588238" cy="385555"/>
              </a:xfrm>
              <a:prstGeom prst="rect">
                <a:avLst/>
              </a:prstGeom>
              <a:blipFill>
                <a:blip r:embed="rId88"/>
                <a:stretch>
                  <a:fillRect l="-5155" r="-206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A3D9A7-488B-4071-B361-6A3DCD17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127928-92F2-4908-B9FC-37476E2982CB}"/>
              </a:ext>
            </a:extLst>
          </p:cNvPr>
          <p:cNvSpPr txBox="1"/>
          <p:nvPr/>
        </p:nvSpPr>
        <p:spPr>
          <a:xfrm>
            <a:off x="3792339" y="6286505"/>
            <a:ext cx="15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2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251" grpId="0"/>
      <p:bldP spid="252" grpId="0"/>
      <p:bldP spid="253" grpId="0"/>
      <p:bldP spid="9" grpId="0" animBg="1"/>
      <p:bldP spid="308" grpId="0"/>
      <p:bldP spid="309" grpId="0" animBg="1"/>
      <p:bldP spid="362" grpId="0"/>
      <p:bldP spid="363" grpId="0"/>
      <p:bldP spid="364" grpId="0"/>
      <p:bldP spid="36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317DA93-863F-4E7E-8EA3-1BAC9E5BEFDE}"/>
              </a:ext>
            </a:extLst>
          </p:cNvPr>
          <p:cNvGrpSpPr/>
          <p:nvPr/>
        </p:nvGrpSpPr>
        <p:grpSpPr>
          <a:xfrm>
            <a:off x="7119724" y="4503148"/>
            <a:ext cx="2374561" cy="1748617"/>
            <a:chOff x="466234" y="4580918"/>
            <a:chExt cx="2374561" cy="1748617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61D0698F-8D95-4938-A71A-9BE2A79BAC4D}"/>
                </a:ext>
              </a:extLst>
            </p:cNvPr>
            <p:cNvGrpSpPr/>
            <p:nvPr/>
          </p:nvGrpSpPr>
          <p:grpSpPr>
            <a:xfrm>
              <a:off x="466234" y="4580918"/>
              <a:ext cx="581121" cy="430683"/>
              <a:chOff x="5686213" y="4717020"/>
              <a:chExt cx="581121" cy="430683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63AF415-BF73-4C47-8DB2-F019B4BFB0E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316" r="-3158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8B53D637-CE7E-4804-8A92-E337D3AA149C}"/>
                </a:ext>
              </a:extLst>
            </p:cNvPr>
            <p:cNvGrpSpPr/>
            <p:nvPr/>
          </p:nvGrpSpPr>
          <p:grpSpPr>
            <a:xfrm>
              <a:off x="474943" y="5011601"/>
              <a:ext cx="581121" cy="430683"/>
              <a:chOff x="5686213" y="4717020"/>
              <a:chExt cx="581121" cy="430683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1976B3B-F2B9-4A87-AFEF-AE839504BC4B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1121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1121" cy="3913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08" r="-2083"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4AB22BE0-70AC-45F7-8842-8579D3635324}"/>
                </a:ext>
              </a:extLst>
            </p:cNvPr>
            <p:cNvGrpSpPr/>
            <p:nvPr/>
          </p:nvGrpSpPr>
          <p:grpSpPr>
            <a:xfrm>
              <a:off x="475311" y="5444515"/>
              <a:ext cx="654410" cy="760721"/>
              <a:chOff x="5686213" y="4717020"/>
              <a:chExt cx="654410" cy="760721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FBA95153-59EF-40E3-8B09-83481DBC007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4410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4410" cy="7607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060E5E6B-AAAB-4DD3-B8F3-C3299D5B3B1E}"/>
                </a:ext>
              </a:extLst>
            </p:cNvPr>
            <p:cNvGrpSpPr/>
            <p:nvPr/>
          </p:nvGrpSpPr>
          <p:grpSpPr>
            <a:xfrm>
              <a:off x="475647" y="5872741"/>
              <a:ext cx="581121" cy="430683"/>
              <a:chOff x="5686213" y="4717020"/>
              <a:chExt cx="581121" cy="430683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85A831E-046E-47FF-AC23-F41BA4622882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208" r="-2083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CDFD164F-024F-416E-A7C6-EF1D45DA933B}"/>
                </a:ext>
              </a:extLst>
            </p:cNvPr>
            <p:cNvGrpSpPr/>
            <p:nvPr/>
          </p:nvGrpSpPr>
          <p:grpSpPr>
            <a:xfrm>
              <a:off x="1039341" y="4595812"/>
              <a:ext cx="668388" cy="760721"/>
              <a:chOff x="5686213" y="4717020"/>
              <a:chExt cx="668388" cy="76072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61EA7E62-0281-4CAD-ABFA-0037611F1FF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群組 237">
              <a:extLst>
                <a:ext uri="{FF2B5EF4-FFF2-40B4-BE49-F238E27FC236}">
                  <a16:creationId xmlns:a16="http://schemas.microsoft.com/office/drawing/2014/main" id="{8039AA28-5DEE-4CF1-8C1C-F7BCDD566584}"/>
                </a:ext>
              </a:extLst>
            </p:cNvPr>
            <p:cNvGrpSpPr/>
            <p:nvPr/>
          </p:nvGrpSpPr>
          <p:grpSpPr>
            <a:xfrm>
              <a:off x="1048050" y="5026495"/>
              <a:ext cx="668388" cy="760721"/>
              <a:chOff x="5686213" y="4717020"/>
              <a:chExt cx="668388" cy="760721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BF033ED-792E-4B96-A539-AF5582084D35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id="{D8F34E27-D673-42F2-A8AA-07E6B7C55352}"/>
                </a:ext>
              </a:extLst>
            </p:cNvPr>
            <p:cNvGrpSpPr/>
            <p:nvPr/>
          </p:nvGrpSpPr>
          <p:grpSpPr>
            <a:xfrm>
              <a:off x="1048418" y="5459409"/>
              <a:ext cx="659604" cy="760721"/>
              <a:chOff x="5686213" y="4717020"/>
              <a:chExt cx="659604" cy="760721"/>
            </a:xfrm>
          </p:grpSpPr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A67FC78-46F4-4F35-B372-D04272BDF7F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id="{DD0634A3-7525-4F71-983E-437A8BBF1EA1}"/>
                </a:ext>
              </a:extLst>
            </p:cNvPr>
            <p:cNvGrpSpPr/>
            <p:nvPr/>
          </p:nvGrpSpPr>
          <p:grpSpPr>
            <a:xfrm>
              <a:off x="1048754" y="5887635"/>
              <a:ext cx="588238" cy="430683"/>
              <a:chOff x="5686213" y="4717020"/>
              <a:chExt cx="588238" cy="430683"/>
            </a:xfrm>
          </p:grpSpPr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EB6B1E9A-61F3-486E-AD5B-996C6CB5C60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155" r="-2062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EAEE745D-5573-4FBA-B108-87B003CD74F5}"/>
                </a:ext>
              </a:extLst>
            </p:cNvPr>
            <p:cNvGrpSpPr/>
            <p:nvPr/>
          </p:nvGrpSpPr>
          <p:grpSpPr>
            <a:xfrm>
              <a:off x="1615321" y="4580918"/>
              <a:ext cx="661207" cy="760721"/>
              <a:chOff x="5686213" y="4717020"/>
              <a:chExt cx="661207" cy="760721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3818499E-988F-4DB5-BD9E-63485AF4A87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1207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1207" cy="7607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9DB17C74-4490-4CBA-9399-76EE2B8DC4F0}"/>
                </a:ext>
              </a:extLst>
            </p:cNvPr>
            <p:cNvGrpSpPr/>
            <p:nvPr/>
          </p:nvGrpSpPr>
          <p:grpSpPr>
            <a:xfrm>
              <a:off x="1624030" y="5011601"/>
              <a:ext cx="659604" cy="760721"/>
              <a:chOff x="5686213" y="4717020"/>
              <a:chExt cx="659604" cy="760721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9E8BCCA-4FB8-467C-93A5-1AFF76A17698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9E21C340-BDE2-4281-B900-F23AD3FDB328}"/>
                </a:ext>
              </a:extLst>
            </p:cNvPr>
            <p:cNvGrpSpPr/>
            <p:nvPr/>
          </p:nvGrpSpPr>
          <p:grpSpPr>
            <a:xfrm>
              <a:off x="1624398" y="5444515"/>
              <a:ext cx="659604" cy="760721"/>
              <a:chOff x="5686213" y="4717020"/>
              <a:chExt cx="659604" cy="760721"/>
            </a:xfrm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80BC501F-08EB-4B02-81D0-43E342101CB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群組 255">
              <a:extLst>
                <a:ext uri="{FF2B5EF4-FFF2-40B4-BE49-F238E27FC236}">
                  <a16:creationId xmlns:a16="http://schemas.microsoft.com/office/drawing/2014/main" id="{910E6FBF-9B1A-4AA3-8DD1-E5EF48521B28}"/>
                </a:ext>
              </a:extLst>
            </p:cNvPr>
            <p:cNvGrpSpPr/>
            <p:nvPr/>
          </p:nvGrpSpPr>
          <p:grpSpPr>
            <a:xfrm>
              <a:off x="1624734" y="5872741"/>
              <a:ext cx="588238" cy="430683"/>
              <a:chOff x="5686213" y="4717020"/>
              <a:chExt cx="588238" cy="430683"/>
            </a:xfrm>
          </p:grpSpPr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93C25138-6D3E-4BA6-B8C0-A83D5B80BF8F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250" r="-312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id="{D0CF098E-3EB3-410A-BE83-E8E8CC5C85A7}"/>
                </a:ext>
              </a:extLst>
            </p:cNvPr>
            <p:cNvGrpSpPr/>
            <p:nvPr/>
          </p:nvGrpSpPr>
          <p:grpSpPr>
            <a:xfrm>
              <a:off x="2172114" y="4607029"/>
              <a:ext cx="661207" cy="760336"/>
              <a:chOff x="5686213" y="4717020"/>
              <a:chExt cx="661207" cy="760336"/>
            </a:xfrm>
          </p:grpSpPr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8629CDF7-A88D-4BFD-BFB9-C4CF9D67C9A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1207" cy="7603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1207" cy="76033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17AA957C-AAA5-41FE-957D-281C953C5516}"/>
                </a:ext>
              </a:extLst>
            </p:cNvPr>
            <p:cNvGrpSpPr/>
            <p:nvPr/>
          </p:nvGrpSpPr>
          <p:grpSpPr>
            <a:xfrm>
              <a:off x="2180823" y="5037712"/>
              <a:ext cx="659604" cy="760721"/>
              <a:chOff x="5686213" y="4717020"/>
              <a:chExt cx="659604" cy="76072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DA896FAB-9358-4C9D-AA39-45215E146D7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AAF1C80D-03E1-44AA-B68F-FFC1CA85C95A}"/>
                </a:ext>
              </a:extLst>
            </p:cNvPr>
            <p:cNvGrpSpPr/>
            <p:nvPr/>
          </p:nvGrpSpPr>
          <p:grpSpPr>
            <a:xfrm>
              <a:off x="2181191" y="5470626"/>
              <a:ext cx="659604" cy="760721"/>
              <a:chOff x="5686213" y="4717020"/>
              <a:chExt cx="659604" cy="760721"/>
            </a:xfrm>
          </p:grpSpPr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4C5D0B4-FEDA-4698-9E4F-A315193A4DFA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id="{43C99D9A-C818-47CC-B9B3-993A5DCABE93}"/>
                </a:ext>
              </a:extLst>
            </p:cNvPr>
            <p:cNvGrpSpPr/>
            <p:nvPr/>
          </p:nvGrpSpPr>
          <p:grpSpPr>
            <a:xfrm>
              <a:off x="2181527" y="5898852"/>
              <a:ext cx="588238" cy="430683"/>
              <a:chOff x="5686213" y="4717020"/>
              <a:chExt cx="588238" cy="430683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99A3EE1D-261D-436B-9221-918ED49F7AB4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8238" cy="39062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8238" cy="3906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155" r="-2062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8A57BA2-4899-45E4-AA78-0CACE71829E8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3050127" y="383340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7"/>
                <a:ext cx="7151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6C03518B-CB82-49F1-A27C-7FC4A67D7D07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2488023" y="384368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1"/>
                <a:ext cx="71516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4F25357E-792D-4107-A691-AABF0BF91A1E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1925920" y="384368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1"/>
                <a:ext cx="715161" cy="461665"/>
              </a:xfrm>
              <a:prstGeom prst="rect">
                <a:avLst/>
              </a:prstGeom>
              <a:blipFill>
                <a:blip r:embed="rId2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D8F76F1-503F-48F4-B124-31EB9777CBCC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5326339" y="381647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7"/>
                <a:ext cx="715161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489558E0-D7DE-49E8-92AF-3E284976B230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4764235" y="382675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1"/>
                <a:ext cx="715161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24FEE5EC-40B3-4BDE-ABD0-508D8973FDB2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4202132" y="382675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1"/>
                <a:ext cx="715161" cy="461665"/>
              </a:xfrm>
              <a:prstGeom prst="rect">
                <a:avLst/>
              </a:prstGeom>
              <a:blipFill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6B9C4549-506D-4921-8C01-87F39CE9C1A7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7570455" y="382707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1"/>
                <a:ext cx="715161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5C613E91-2B51-4A93-A171-8D3FA276ACEB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7008351" y="383734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5"/>
                <a:ext cx="715161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id="{14772534-C991-406B-8C00-EDADD56F964B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6446248" y="383734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5"/>
                <a:ext cx="715161" cy="461665"/>
              </a:xfrm>
              <a:prstGeom prst="rect">
                <a:avLst/>
              </a:prstGeom>
              <a:blipFill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id="{F0545D61-D960-464A-8BBA-9362F7791528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8FC5FE51-5BCF-4ABF-87BC-EB77C3B0798F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AE66A1AB-0C9F-41F2-8BE8-E6E2BCD01351}"/>
              </a:ext>
            </a:extLst>
          </p:cNvPr>
          <p:cNvSpPr/>
          <p:nvPr/>
        </p:nvSpPr>
        <p:spPr>
          <a:xfrm>
            <a:off x="8880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8698952" y="385093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952" y="3850933"/>
                <a:ext cx="715161" cy="461665"/>
              </a:xfrm>
              <a:prstGeom prst="rect">
                <a:avLst/>
              </a:prstGeom>
              <a:blipFill>
                <a:blip r:embed="rId3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8155336" y="6314497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6" y="6314497"/>
                <a:ext cx="334322" cy="44544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id="{201DF851-2271-4BE2-B6BF-1FD09959F419}"/>
              </a:ext>
            </a:extLst>
          </p:cNvPr>
          <p:cNvSpPr/>
          <p:nvPr/>
        </p:nvSpPr>
        <p:spPr>
          <a:xfrm>
            <a:off x="5531399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91B5A42E-257A-4DB7-BF29-BA30E0369FB1}"/>
              </a:ext>
            </a:extLst>
          </p:cNvPr>
          <p:cNvSpPr/>
          <p:nvPr/>
        </p:nvSpPr>
        <p:spPr>
          <a:xfrm>
            <a:off x="5875221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8E58AAF4-F0B2-454D-9215-2815C6C79434}"/>
              </a:ext>
            </a:extLst>
          </p:cNvPr>
          <p:cNvSpPr/>
          <p:nvPr/>
        </p:nvSpPr>
        <p:spPr>
          <a:xfrm>
            <a:off x="6219043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B10B4533-4002-4B88-A021-FD68F94AF12B}"/>
              </a:ext>
            </a:extLst>
          </p:cNvPr>
          <p:cNvSpPr/>
          <p:nvPr/>
        </p:nvSpPr>
        <p:spPr>
          <a:xfrm>
            <a:off x="6562864" y="5160970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408B7C92-52DC-4F67-B432-2E07E44A565C}"/>
              </a:ext>
            </a:extLst>
          </p:cNvPr>
          <p:cNvGrpSpPr/>
          <p:nvPr/>
        </p:nvGrpSpPr>
        <p:grpSpPr>
          <a:xfrm>
            <a:off x="5352631" y="5179050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/>
              <p:nvPr/>
            </p:nvSpPr>
            <p:spPr>
              <a:xfrm>
                <a:off x="6015198" y="5666839"/>
                <a:ext cx="333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98" y="5666839"/>
                <a:ext cx="333616" cy="43088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文字方塊 318">
            <a:extLst>
              <a:ext uri="{FF2B5EF4-FFF2-40B4-BE49-F238E27FC236}">
                <a16:creationId xmlns:a16="http://schemas.microsoft.com/office/drawing/2014/main" id="{E699788A-BB0F-4FA2-83BF-A46A8BBB4CE8}"/>
              </a:ext>
            </a:extLst>
          </p:cNvPr>
          <p:cNvSpPr txBox="1"/>
          <p:nvPr/>
        </p:nvSpPr>
        <p:spPr>
          <a:xfrm>
            <a:off x="4747578" y="515614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B52F776-400B-4394-AB5C-46DF7A47DF45}"/>
              </a:ext>
            </a:extLst>
          </p:cNvPr>
          <p:cNvSpPr/>
          <p:nvPr/>
        </p:nvSpPr>
        <p:spPr>
          <a:xfrm>
            <a:off x="3043001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/>
              <p:nvPr/>
            </p:nvSpPr>
            <p:spPr>
              <a:xfrm>
                <a:off x="2875554" y="5156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54" y="5156666"/>
                <a:ext cx="715161" cy="47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矩形 325">
            <a:extLst>
              <a:ext uri="{FF2B5EF4-FFF2-40B4-BE49-F238E27FC236}">
                <a16:creationId xmlns:a16="http://schemas.microsoft.com/office/drawing/2014/main" id="{69CFDCA4-157C-44A1-A247-657B82A33BF6}"/>
              </a:ext>
            </a:extLst>
          </p:cNvPr>
          <p:cNvSpPr/>
          <p:nvPr/>
        </p:nvSpPr>
        <p:spPr>
          <a:xfrm>
            <a:off x="3386823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/>
              <p:nvPr/>
            </p:nvSpPr>
            <p:spPr>
              <a:xfrm>
                <a:off x="3205339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39" y="5156667"/>
                <a:ext cx="715161" cy="47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矩形 327">
            <a:extLst>
              <a:ext uri="{FF2B5EF4-FFF2-40B4-BE49-F238E27FC236}">
                <a16:creationId xmlns:a16="http://schemas.microsoft.com/office/drawing/2014/main" id="{A17FF875-22C7-4A98-BD9C-870C46F9B19B}"/>
              </a:ext>
            </a:extLst>
          </p:cNvPr>
          <p:cNvSpPr/>
          <p:nvPr/>
        </p:nvSpPr>
        <p:spPr>
          <a:xfrm>
            <a:off x="3730645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/>
              <p:nvPr/>
            </p:nvSpPr>
            <p:spPr>
              <a:xfrm>
                <a:off x="3549161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61" y="5156667"/>
                <a:ext cx="715161" cy="47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矩形 329">
            <a:extLst>
              <a:ext uri="{FF2B5EF4-FFF2-40B4-BE49-F238E27FC236}">
                <a16:creationId xmlns:a16="http://schemas.microsoft.com/office/drawing/2014/main" id="{4E221C14-2465-472E-B4D6-6CAECD037D06}"/>
              </a:ext>
            </a:extLst>
          </p:cNvPr>
          <p:cNvSpPr/>
          <p:nvPr/>
        </p:nvSpPr>
        <p:spPr>
          <a:xfrm>
            <a:off x="4074466" y="5123361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/>
              <p:nvPr/>
            </p:nvSpPr>
            <p:spPr>
              <a:xfrm>
                <a:off x="3892982" y="516354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5163540"/>
                <a:ext cx="715161" cy="46897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/>
              <p:nvPr/>
            </p:nvSpPr>
            <p:spPr>
              <a:xfrm>
                <a:off x="3540501" y="5691540"/>
                <a:ext cx="331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01" y="5691540"/>
                <a:ext cx="331821" cy="43088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FCEE31E-1B7D-4CD7-B6CB-BD43A4708D1B}"/>
              </a:ext>
            </a:extLst>
          </p:cNvPr>
          <p:cNvSpPr/>
          <p:nvPr/>
        </p:nvSpPr>
        <p:spPr>
          <a:xfrm>
            <a:off x="7128637" y="4534323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F7217479-DE2E-492E-B52A-9552D944973A}"/>
              </a:ext>
            </a:extLst>
          </p:cNvPr>
          <p:cNvSpPr/>
          <p:nvPr/>
        </p:nvSpPr>
        <p:spPr>
          <a:xfrm>
            <a:off x="7721170" y="4554166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11874C3D-C7C8-447E-BA8E-0464995438AE}"/>
              </a:ext>
            </a:extLst>
          </p:cNvPr>
          <p:cNvSpPr/>
          <p:nvPr/>
        </p:nvSpPr>
        <p:spPr>
          <a:xfrm>
            <a:off x="8260470" y="4548276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EB244086-59A7-4A7A-8A16-2845852D85CA}"/>
              </a:ext>
            </a:extLst>
          </p:cNvPr>
          <p:cNvSpPr/>
          <p:nvPr/>
        </p:nvSpPr>
        <p:spPr>
          <a:xfrm>
            <a:off x="8857459" y="4563169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B85E0777-0AC9-47F0-A04A-7BC761FA0703}"/>
              </a:ext>
            </a:extLst>
          </p:cNvPr>
          <p:cNvCxnSpPr>
            <a:cxnSpLocks/>
            <a:endCxn id="188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9025A586-E0F1-4292-9ECB-ABAEB808DD6E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AF1D76F7-BA9D-4FB2-B4F5-A10483762025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48AC380B-8DEA-4272-8EBF-4D7F1FBD65C7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2FD9EA37-7D1B-4B23-9739-4FA6380F0B40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531116E2-BEFE-4F79-8646-C42BA529E86C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40C00D57-023C-4492-860B-6694AF700C1D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E157ED22-1389-4540-B7E0-6E55ACB2B0D6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861507E-781C-4798-9A5D-A20408CD90B7}"/>
              </a:ext>
            </a:extLst>
          </p:cNvPr>
          <p:cNvCxnSpPr>
            <a:cxnSpLocks/>
            <a:endCxn id="191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76A3C5C0-6460-4269-AA6F-F84206DD79B2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217B8D01-1060-4796-A3CD-05BE73F0F641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C71A90A7-0A57-47B1-ABF4-5E3F4BCE4336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3F52CC18-C5EF-41D1-B0EE-68336E5FF1F1}"/>
              </a:ext>
            </a:extLst>
          </p:cNvPr>
          <p:cNvGrpSpPr/>
          <p:nvPr/>
        </p:nvGrpSpPr>
        <p:grpSpPr>
          <a:xfrm>
            <a:off x="2481449" y="1265687"/>
            <a:ext cx="715161" cy="605813"/>
            <a:chOff x="635402" y="1337615"/>
            <a:chExt cx="715161" cy="60581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5240FAD-0075-4B3B-9998-D7DE5B027889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2DAB3AB0-C410-434D-A621-ED46EA7F4441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19478D25-3E56-4172-AC80-4AA5B462D410}"/>
              </a:ext>
            </a:extLst>
          </p:cNvPr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5D0AF97D-BE01-4E26-9BAB-8E1E4B6FF01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06243D3B-9C41-457C-9964-2D729EC6CEE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C7194AB3-E26D-46C0-AF12-4236E71251E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CE737558-3502-4D6D-B086-3AE07B26AE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73D9E3F9-05BB-497E-8598-B48FD08E5A5F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EEDA3DA8-BE53-489F-86F3-BCB938B5DAF2}"/>
              </a:ext>
            </a:extLst>
          </p:cNvPr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FFA5F36-C9E4-4115-8AE0-529A3931398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7E4124ED-7CDF-45EC-AD8B-170C6622C0E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0FB63B70-7B8D-4888-89AC-53E992965E8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D8A26729-25A1-4DEA-A579-C6B9470A56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E002954B-B86A-4255-9E34-0F6E2DE8AEA7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9F5BCABC-7321-4FCB-8E51-A2CAF60D383B}"/>
              </a:ext>
            </a:extLst>
          </p:cNvPr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9EBB4B72-D5DA-4AEB-B30E-10A511077E3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A919D4F0-D92F-44C9-832C-13E71501ED9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DB49B125-FE3D-442B-A5D5-757BF8E6431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B718654C-6292-461C-BE00-46FF51ADBC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9E80B29D-16A8-4148-B548-210A3450636D}"/>
              </a:ext>
            </a:extLst>
          </p:cNvPr>
          <p:cNvCxnSpPr>
            <a:cxnSpLocks/>
            <a:endCxn id="223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C831F713-A850-4619-ADE2-F2ECD0DB898E}"/>
              </a:ext>
            </a:extLst>
          </p:cNvPr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E37E453-7FFD-4F01-AD11-96EE1BF94BE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4" name="群組 223">
              <a:extLst>
                <a:ext uri="{FF2B5EF4-FFF2-40B4-BE49-F238E27FC236}">
                  <a16:creationId xmlns:a16="http://schemas.microsoft.com/office/drawing/2014/main" id="{259571F8-0AD0-4B72-8473-F8D0B13538A6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25" name="直線接點 224">
                <a:extLst>
                  <a:ext uri="{FF2B5EF4-FFF2-40B4-BE49-F238E27FC236}">
                    <a16:creationId xmlns:a16="http://schemas.microsoft.com/office/drawing/2014/main" id="{67CB6C5A-A810-489D-86D6-B3C0832EC6E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>
                <a:extLst>
                  <a:ext uri="{FF2B5EF4-FFF2-40B4-BE49-F238E27FC236}">
                    <a16:creationId xmlns:a16="http://schemas.microsoft.com/office/drawing/2014/main" id="{D07CF1F5-DD14-4EDA-B522-453AAA4D18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72155922-D3DC-4A55-9A9F-D37542B8EE36}"/>
              </a:ext>
            </a:extLst>
          </p:cNvPr>
          <p:cNvCxnSpPr>
            <a:cxnSpLocks/>
          </p:cNvCxnSpPr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0244CEDF-CBE8-4B30-BF49-F302AD257E48}"/>
              </a:ext>
            </a:extLst>
          </p:cNvPr>
          <p:cNvCxnSpPr>
            <a:cxnSpLocks/>
          </p:cNvCxnSpPr>
          <p:nvPr/>
        </p:nvCxnSpPr>
        <p:spPr>
          <a:xfrm flipH="1" flipV="1">
            <a:off x="5640138" y="157604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F8A85035-CA30-4729-8083-0DBC70FF3C35}"/>
              </a:ext>
            </a:extLst>
          </p:cNvPr>
          <p:cNvCxnSpPr>
            <a:cxnSpLocks/>
          </p:cNvCxnSpPr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69B45978-819C-440D-B772-9A9B2855CB1C}"/>
              </a:ext>
            </a:extLst>
          </p:cNvPr>
          <p:cNvCxnSpPr>
            <a:cxnSpLocks/>
          </p:cNvCxnSpPr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2F4B6C33-8689-465F-B0CF-7EE4E3E7A271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B75D97ED-EAFA-426E-A793-1F5F98B665E2}"/>
              </a:ext>
            </a:extLst>
          </p:cNvPr>
          <p:cNvCxnSpPr>
            <a:cxnSpLocks/>
          </p:cNvCxnSpPr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A47D958F-11A7-45ED-832E-2B6456AD593F}"/>
              </a:ext>
            </a:extLst>
          </p:cNvPr>
          <p:cNvCxnSpPr>
            <a:cxnSpLocks/>
          </p:cNvCxnSpPr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B80F5D69-FF4A-47FB-A087-D76EF2D3A3DE}"/>
              </a:ext>
            </a:extLst>
          </p:cNvPr>
          <p:cNvCxnSpPr>
            <a:cxnSpLocks/>
          </p:cNvCxnSpPr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717CF022-74E8-44F9-AB83-1560D0A4AA94}"/>
              </a:ext>
            </a:extLst>
          </p:cNvPr>
          <p:cNvCxnSpPr>
            <a:cxnSpLocks/>
          </p:cNvCxnSpPr>
          <p:nvPr/>
        </p:nvCxnSpPr>
        <p:spPr>
          <a:xfrm flipH="1">
            <a:off x="3050126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804B52-D9E7-4A29-B589-657BF17F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/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blipFill>
                <a:blip r:embed="rId53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/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blipFill>
                <a:blip r:embed="rId54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/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blipFill>
                <a:blip r:embed="rId55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/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blipFill>
                <a:blip r:embed="rId56"/>
                <a:stretch>
                  <a:fillRect l="-6316" r="-3158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 animBg="1"/>
      <p:bldP spid="311" grpId="0" animBg="1"/>
      <p:bldP spid="312" grpId="0" animBg="1"/>
      <p:bldP spid="318" grpId="0"/>
      <p:bldP spid="324" grpId="0" animBg="1"/>
      <p:bldP spid="325" grpId="0"/>
      <p:bldP spid="326" grpId="0" animBg="1"/>
      <p:bldP spid="327" grpId="0"/>
      <p:bldP spid="328" grpId="0" animBg="1"/>
      <p:bldP spid="329" grpId="0"/>
      <p:bldP spid="330" grpId="0" animBg="1"/>
      <p:bldP spid="331" grpId="0"/>
      <p:bldP spid="332" grpId="0"/>
      <p:bldP spid="3" grpId="0" animBg="1"/>
      <p:bldP spid="3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89DA20-0DFE-4C6A-A325-4FAE473A3EBD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A454DEC8-EA81-4EC4-A964-FBFA81E1DC69}"/>
              </a:ext>
            </a:extLst>
          </p:cNvPr>
          <p:cNvSpPr txBox="1"/>
          <p:nvPr/>
        </p:nvSpPr>
        <p:spPr>
          <a:xfrm>
            <a:off x="6655634" y="355019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79" name="群組 278">
            <a:extLst>
              <a:ext uri="{FF2B5EF4-FFF2-40B4-BE49-F238E27FC236}">
                <a16:creationId xmlns:a16="http://schemas.microsoft.com/office/drawing/2014/main" id="{A0AF9435-5DEC-47E3-9726-899FDBCA1B04}"/>
              </a:ext>
            </a:extLst>
          </p:cNvPr>
          <p:cNvGrpSpPr/>
          <p:nvPr/>
        </p:nvGrpSpPr>
        <p:grpSpPr>
          <a:xfrm>
            <a:off x="7096020" y="317542"/>
            <a:ext cx="641061" cy="510076"/>
            <a:chOff x="5091792" y="1543557"/>
            <a:chExt cx="641061" cy="510076"/>
          </a:xfrm>
        </p:grpSpPr>
        <p:sp>
          <p:nvSpPr>
            <p:cNvPr id="280" name="文字方塊 279">
              <a:extLst>
                <a:ext uri="{FF2B5EF4-FFF2-40B4-BE49-F238E27FC236}">
                  <a16:creationId xmlns:a16="http://schemas.microsoft.com/office/drawing/2014/main" id="{3B6CD58D-DC66-4A54-9D4E-5C0B35BF64EB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222" r="-222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40D43FF9-E35D-4563-B72D-28266682011E}"/>
              </a:ext>
            </a:extLst>
          </p:cNvPr>
          <p:cNvSpPr txBox="1"/>
          <p:nvPr/>
        </p:nvSpPr>
        <p:spPr>
          <a:xfrm>
            <a:off x="6655634" y="1063864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8C8561E2-AA8C-4BAC-B7D0-143D309D882C}"/>
              </a:ext>
            </a:extLst>
          </p:cNvPr>
          <p:cNvGrpSpPr/>
          <p:nvPr/>
        </p:nvGrpSpPr>
        <p:grpSpPr>
          <a:xfrm>
            <a:off x="7096020" y="1040908"/>
            <a:ext cx="642471" cy="516616"/>
            <a:chOff x="5091792" y="1543557"/>
            <a:chExt cx="642471" cy="516616"/>
          </a:xfrm>
        </p:grpSpPr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2CE22EAD-D2F6-4FCE-A3A9-1F4690BBCD2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blipFill>
                  <a:blip r:embed="rId4"/>
                  <a:stretch>
                    <a:fillRect l="-12222" t="-3279" r="-222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71CDB789-2466-4EB8-8F51-21EFA14D3EC9}"/>
              </a:ext>
            </a:extLst>
          </p:cNvPr>
          <p:cNvSpPr txBox="1"/>
          <p:nvPr/>
        </p:nvSpPr>
        <p:spPr>
          <a:xfrm>
            <a:off x="6633542" y="175628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1FF8CBC-0429-4624-A856-400D4D147613}"/>
              </a:ext>
            </a:extLst>
          </p:cNvPr>
          <p:cNvGrpSpPr/>
          <p:nvPr/>
        </p:nvGrpSpPr>
        <p:grpSpPr>
          <a:xfrm>
            <a:off x="7096499" y="1700667"/>
            <a:ext cx="639241" cy="510076"/>
            <a:chOff x="5091792" y="1543557"/>
            <a:chExt cx="639241" cy="510076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286F0C4D-086B-4FC5-B679-5C67C258CC94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23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/>
              <p:nvPr/>
            </p:nvSpPr>
            <p:spPr>
              <a:xfrm>
                <a:off x="4849565" y="27458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65" y="274587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/>
              <p:nvPr/>
            </p:nvSpPr>
            <p:spPr>
              <a:xfrm>
                <a:off x="4849564" y="9880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64" y="988067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/>
              <p:nvPr/>
            </p:nvSpPr>
            <p:spPr>
              <a:xfrm>
                <a:off x="4850226" y="17006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26" y="1700667"/>
                <a:ext cx="1713297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群組 307">
            <a:extLst>
              <a:ext uri="{FF2B5EF4-FFF2-40B4-BE49-F238E27FC236}">
                <a16:creationId xmlns:a16="http://schemas.microsoft.com/office/drawing/2014/main" id="{409AA4C6-627F-47FE-8391-66AD93069DB5}"/>
              </a:ext>
            </a:extLst>
          </p:cNvPr>
          <p:cNvGrpSpPr/>
          <p:nvPr/>
        </p:nvGrpSpPr>
        <p:grpSpPr>
          <a:xfrm>
            <a:off x="7038463" y="3082924"/>
            <a:ext cx="679984" cy="1713297"/>
            <a:chOff x="6592432" y="2322887"/>
            <a:chExt cx="679984" cy="1713297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ECB4BF57-1779-477E-BADF-F1BA2469CB2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/>
              <p:nvPr/>
            </p:nvSpPr>
            <p:spPr>
              <a:xfrm>
                <a:off x="7815793" y="3587192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93" y="3587192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/>
              <p:nvPr/>
            </p:nvSpPr>
            <p:spPr>
              <a:xfrm>
                <a:off x="4897440" y="3193712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0" y="3193712"/>
                <a:ext cx="1569546" cy="14889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箭號: 向右 295">
            <a:extLst>
              <a:ext uri="{FF2B5EF4-FFF2-40B4-BE49-F238E27FC236}">
                <a16:creationId xmlns:a16="http://schemas.microsoft.com/office/drawing/2014/main" id="{33285C0E-B95B-4E92-9FD9-CCF27D3867C4}"/>
              </a:ext>
            </a:extLst>
          </p:cNvPr>
          <p:cNvSpPr/>
          <p:nvPr/>
        </p:nvSpPr>
        <p:spPr>
          <a:xfrm flipH="1">
            <a:off x="4017280" y="3736132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/>
              <p:nvPr/>
            </p:nvSpPr>
            <p:spPr>
              <a:xfrm>
                <a:off x="2082852" y="3182732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52" y="3182732"/>
                <a:ext cx="1569546" cy="14889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/>
              <p:nvPr/>
            </p:nvSpPr>
            <p:spPr>
              <a:xfrm>
                <a:off x="7887255" y="5018754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55" y="5018754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/>
              <p:nvPr/>
            </p:nvSpPr>
            <p:spPr>
              <a:xfrm>
                <a:off x="6102496" y="54377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96" y="5437740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字方塊 299">
            <a:extLst>
              <a:ext uri="{FF2B5EF4-FFF2-40B4-BE49-F238E27FC236}">
                <a16:creationId xmlns:a16="http://schemas.microsoft.com/office/drawing/2014/main" id="{E6F49C20-BA58-40B3-8CD8-23F5CB9BBB50}"/>
              </a:ext>
            </a:extLst>
          </p:cNvPr>
          <p:cNvSpPr txBox="1"/>
          <p:nvPr/>
        </p:nvSpPr>
        <p:spPr>
          <a:xfrm>
            <a:off x="5683413" y="550159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/>
              <p:nvPr/>
            </p:nvSpPr>
            <p:spPr>
              <a:xfrm>
                <a:off x="7821521" y="31829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21" y="318295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/>
              <p:nvPr/>
            </p:nvSpPr>
            <p:spPr>
              <a:xfrm>
                <a:off x="3967701" y="5423213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01" y="5423213"/>
                <a:ext cx="1713297" cy="679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BA2A8539-10E0-499D-9501-C43418E61EA5}"/>
              </a:ext>
            </a:extLst>
          </p:cNvPr>
          <p:cNvSpPr txBox="1"/>
          <p:nvPr/>
        </p:nvSpPr>
        <p:spPr>
          <a:xfrm>
            <a:off x="6592717" y="369670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/>
              <p:nvPr/>
            </p:nvSpPr>
            <p:spPr>
              <a:xfrm>
                <a:off x="7821520" y="1019510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20" y="1019510"/>
                <a:ext cx="1713297" cy="61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/>
              <p:nvPr/>
            </p:nvSpPr>
            <p:spPr>
              <a:xfrm>
                <a:off x="7815793" y="1711669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93" y="1711669"/>
                <a:ext cx="1713297" cy="61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4108A474-303F-4574-B8E0-AC291ED41125}"/>
              </a:ext>
            </a:extLst>
          </p:cNvPr>
          <p:cNvSpPr txBox="1"/>
          <p:nvPr/>
        </p:nvSpPr>
        <p:spPr>
          <a:xfrm>
            <a:off x="1401229" y="4708447"/>
            <a:ext cx="293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Attention Matrix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E33158-58A2-42C2-815C-AB8A7B347104}"/>
              </a:ext>
            </a:extLst>
          </p:cNvPr>
          <p:cNvGrpSpPr/>
          <p:nvPr/>
        </p:nvGrpSpPr>
        <p:grpSpPr>
          <a:xfrm>
            <a:off x="6988487" y="215596"/>
            <a:ext cx="3353158" cy="3469655"/>
            <a:chOff x="5464487" y="215595"/>
            <a:chExt cx="3353158" cy="346965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BBEFF48-64D8-4912-BFEA-F0EFC45967A4}"/>
                </a:ext>
              </a:extLst>
            </p:cNvPr>
            <p:cNvSpPr txBox="1"/>
            <p:nvPr/>
          </p:nvSpPr>
          <p:spPr>
            <a:xfrm>
              <a:off x="6620135" y="2300255"/>
              <a:ext cx="21975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Parameters to be learned 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5172624D-9566-4CE6-895C-8F76D18736DE}"/>
                </a:ext>
              </a:extLst>
            </p:cNvPr>
            <p:cNvSpPr/>
            <p:nvPr/>
          </p:nvSpPr>
          <p:spPr>
            <a:xfrm>
              <a:off x="5464487" y="215595"/>
              <a:ext cx="811895" cy="22043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5E075CE-13CA-43DC-B87F-023F4283F574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188423" y="2441404"/>
              <a:ext cx="431712" cy="5513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49CEF-D37B-4B92-AA00-D2320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282" grpId="0"/>
      <p:bldP spid="286" grpId="0"/>
      <p:bldP spid="3" grpId="0" animBg="1"/>
      <p:bldP spid="290" grpId="0" animBg="1"/>
      <p:bldP spid="291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/>
      <p:bldP spid="303" grpId="0" animBg="1"/>
      <p:bldP spid="304" grpId="0" animBg="1"/>
      <p:bldP spid="305" grpId="0"/>
      <p:bldP spid="306" grpId="0" animBg="1"/>
      <p:bldP spid="30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952D00-BB53-4711-86C7-22A6E6C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126" grpId="0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F97A9D6-BC46-412B-A2F8-5A77CEE62F19}"/>
              </a:ext>
            </a:extLst>
          </p:cNvPr>
          <p:cNvCxnSpPr>
            <a:cxnSpLocks/>
          </p:cNvCxnSpPr>
          <p:nvPr/>
        </p:nvCxnSpPr>
        <p:spPr>
          <a:xfrm flipV="1">
            <a:off x="4229339" y="2717414"/>
            <a:ext cx="0" cy="81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C28E94BD-3CBF-4186-9152-A923350C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/>
              <p:nvPr/>
            </p:nvSpPr>
            <p:spPr>
              <a:xfrm>
                <a:off x="2978652" y="4395844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52" y="4395844"/>
                <a:ext cx="1048386" cy="74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/>
              <p:nvPr/>
            </p:nvSpPr>
            <p:spPr>
              <a:xfrm>
                <a:off x="4451012" y="439304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12" y="4393043"/>
                <a:ext cx="1048386" cy="74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A9919B3-D0CD-4319-BAE5-804288091D19}"/>
              </a:ext>
            </a:extLst>
          </p:cNvPr>
          <p:cNvSpPr txBox="1"/>
          <p:nvPr/>
        </p:nvSpPr>
        <p:spPr>
          <a:xfrm>
            <a:off x="2443070" y="1747648"/>
            <a:ext cx="357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Dot-product</a:t>
            </a:r>
            <a:endParaRPr lang="zh-TW" altLang="en-US" sz="2400" b="1" i="1" u="sng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AD51C51-D59C-4348-90B7-62BA6C13948A}"/>
              </a:ext>
            </a:extLst>
          </p:cNvPr>
          <p:cNvSpPr/>
          <p:nvPr/>
        </p:nvSpPr>
        <p:spPr>
          <a:xfrm>
            <a:off x="4184339" y="3708141"/>
            <a:ext cx="90000" cy="9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/>
              <p:nvPr/>
            </p:nvSpPr>
            <p:spPr>
              <a:xfrm>
                <a:off x="4116079" y="2336581"/>
                <a:ext cx="278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9" y="2336581"/>
                <a:ext cx="278602" cy="369332"/>
              </a:xfrm>
              <a:prstGeom prst="rect">
                <a:avLst/>
              </a:prstGeom>
              <a:blipFill>
                <a:blip r:embed="rId5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49FF25A-331C-4515-A469-47DA77770910}"/>
              </a:ext>
            </a:extLst>
          </p:cNvPr>
          <p:cNvCxnSpPr>
            <a:cxnSpLocks/>
          </p:cNvCxnSpPr>
          <p:nvPr/>
        </p:nvCxnSpPr>
        <p:spPr>
          <a:xfrm flipH="1" flipV="1">
            <a:off x="3470795" y="5169226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9D243C5-230D-4616-B2BA-DC79873B09F1}"/>
              </a:ext>
            </a:extLst>
          </p:cNvPr>
          <p:cNvCxnSpPr>
            <a:cxnSpLocks/>
          </p:cNvCxnSpPr>
          <p:nvPr/>
        </p:nvCxnSpPr>
        <p:spPr>
          <a:xfrm flipH="1" flipV="1">
            <a:off x="4975205" y="5169789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3DDF2D2-0DE4-4C56-A6E8-AE8018BECC19}"/>
              </a:ext>
            </a:extLst>
          </p:cNvPr>
          <p:cNvCxnSpPr>
            <a:cxnSpLocks/>
          </p:cNvCxnSpPr>
          <p:nvPr/>
        </p:nvCxnSpPr>
        <p:spPr>
          <a:xfrm flipV="1">
            <a:off x="3487135" y="4102518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7B9CDA-F878-4CC7-BB3C-830EA1C0C172}"/>
              </a:ext>
            </a:extLst>
          </p:cNvPr>
          <p:cNvCxnSpPr>
            <a:cxnSpLocks/>
          </p:cNvCxnSpPr>
          <p:nvPr/>
        </p:nvCxnSpPr>
        <p:spPr>
          <a:xfrm flipV="1">
            <a:off x="4968101" y="4122039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8F43298-4B7F-42B7-994E-8082E5BA0B3C}"/>
              </a:ext>
            </a:extLst>
          </p:cNvPr>
          <p:cNvCxnSpPr>
            <a:cxnSpLocks/>
          </p:cNvCxnSpPr>
          <p:nvPr/>
        </p:nvCxnSpPr>
        <p:spPr>
          <a:xfrm>
            <a:off x="3615510" y="3757398"/>
            <a:ext cx="4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4CF25CB-0EAF-4DD9-81D8-215B14C50A13}"/>
              </a:ext>
            </a:extLst>
          </p:cNvPr>
          <p:cNvCxnSpPr>
            <a:cxnSpLocks/>
          </p:cNvCxnSpPr>
          <p:nvPr/>
        </p:nvCxnSpPr>
        <p:spPr>
          <a:xfrm flipH="1">
            <a:off x="4405808" y="3748264"/>
            <a:ext cx="398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85E5727-DC26-4629-98F2-460AAB007E4E}"/>
              </a:ext>
            </a:extLst>
          </p:cNvPr>
          <p:cNvSpPr/>
          <p:nvPr/>
        </p:nvSpPr>
        <p:spPr>
          <a:xfrm>
            <a:off x="2690701" y="3047342"/>
            <a:ext cx="3038560" cy="25013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8B662A62-876D-4D01-B429-933FE82E39B2}"/>
              </a:ext>
            </a:extLst>
          </p:cNvPr>
          <p:cNvSpPr/>
          <p:nvPr/>
        </p:nvSpPr>
        <p:spPr>
          <a:xfrm>
            <a:off x="3345130" y="3429001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D3C5CDD1-9299-4BAC-BAEC-5722D2F5456F}"/>
              </a:ext>
            </a:extLst>
          </p:cNvPr>
          <p:cNvSpPr/>
          <p:nvPr/>
        </p:nvSpPr>
        <p:spPr>
          <a:xfrm>
            <a:off x="4842436" y="3415096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/>
              <p:nvPr/>
            </p:nvSpPr>
            <p:spPr>
              <a:xfrm>
                <a:off x="3290897" y="3501746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97" y="3501746"/>
                <a:ext cx="371237" cy="461665"/>
              </a:xfrm>
              <a:prstGeom prst="rect">
                <a:avLst/>
              </a:prstGeom>
              <a:blipFill>
                <a:blip r:embed="rId6"/>
                <a:stretch>
                  <a:fillRect l="-6557" r="-327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/>
              <p:nvPr/>
            </p:nvSpPr>
            <p:spPr>
              <a:xfrm>
                <a:off x="4782483" y="3536399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83" y="3536399"/>
                <a:ext cx="371237" cy="461665"/>
              </a:xfrm>
              <a:prstGeom prst="rect">
                <a:avLst/>
              </a:prstGeom>
              <a:blipFill>
                <a:blip r:embed="rId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/>
              <p:nvPr/>
            </p:nvSpPr>
            <p:spPr>
              <a:xfrm>
                <a:off x="4338280" y="2319908"/>
                <a:ext cx="1161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80" y="2319908"/>
                <a:ext cx="1161118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85E813-C790-4CD5-8B7F-D9BDC56EAB5A}"/>
              </a:ext>
            </a:extLst>
          </p:cNvPr>
          <p:cNvSpPr txBox="1"/>
          <p:nvPr/>
        </p:nvSpPr>
        <p:spPr>
          <a:xfrm>
            <a:off x="5402412" y="1105378"/>
            <a:ext cx="1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Additive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/>
              <p:nvPr/>
            </p:nvSpPr>
            <p:spPr>
              <a:xfrm>
                <a:off x="7288742" y="4480899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42" y="4480899"/>
                <a:ext cx="1048386" cy="7442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/>
              <p:nvPr/>
            </p:nvSpPr>
            <p:spPr>
              <a:xfrm>
                <a:off x="8761102" y="4478098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02" y="4478098"/>
                <a:ext cx="1048386" cy="744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/>
              <p:nvPr/>
            </p:nvSpPr>
            <p:spPr>
              <a:xfrm>
                <a:off x="8374717" y="322329"/>
                <a:ext cx="278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17" y="322329"/>
                <a:ext cx="278602" cy="369332"/>
              </a:xfrm>
              <a:prstGeom prst="rect">
                <a:avLst/>
              </a:prstGeom>
              <a:blipFill>
                <a:blip r:embed="rId11"/>
                <a:stretch>
                  <a:fillRect l="-13043"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4E74249-F60B-4BD9-881B-1B2B32360805}"/>
              </a:ext>
            </a:extLst>
          </p:cNvPr>
          <p:cNvCxnSpPr>
            <a:cxnSpLocks/>
          </p:cNvCxnSpPr>
          <p:nvPr/>
        </p:nvCxnSpPr>
        <p:spPr>
          <a:xfrm flipH="1" flipV="1">
            <a:off x="7780885" y="5254281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9D52B99-01AA-4C70-8B40-33A918F5147A}"/>
              </a:ext>
            </a:extLst>
          </p:cNvPr>
          <p:cNvCxnSpPr>
            <a:cxnSpLocks/>
          </p:cNvCxnSpPr>
          <p:nvPr/>
        </p:nvCxnSpPr>
        <p:spPr>
          <a:xfrm flipH="1" flipV="1">
            <a:off x="9285295" y="5254844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CB6E5D0-4284-4107-8BE4-24205BA2E7D2}"/>
              </a:ext>
            </a:extLst>
          </p:cNvPr>
          <p:cNvCxnSpPr>
            <a:cxnSpLocks/>
          </p:cNvCxnSpPr>
          <p:nvPr/>
        </p:nvCxnSpPr>
        <p:spPr>
          <a:xfrm flipV="1">
            <a:off x="7780885" y="4180545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FED4FBF-15F7-4DD3-AA68-4CC39E2143AA}"/>
              </a:ext>
            </a:extLst>
          </p:cNvPr>
          <p:cNvCxnSpPr>
            <a:cxnSpLocks/>
          </p:cNvCxnSpPr>
          <p:nvPr/>
        </p:nvCxnSpPr>
        <p:spPr>
          <a:xfrm flipV="1">
            <a:off x="9278191" y="4207094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845A922-4763-48C8-B35B-719C0B5271D1}"/>
              </a:ext>
            </a:extLst>
          </p:cNvPr>
          <p:cNvCxnSpPr>
            <a:cxnSpLocks/>
          </p:cNvCxnSpPr>
          <p:nvPr/>
        </p:nvCxnSpPr>
        <p:spPr>
          <a:xfrm>
            <a:off x="7926529" y="3798141"/>
            <a:ext cx="451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9E896F3-5C7C-45DE-BCA2-1C80468248F8}"/>
              </a:ext>
            </a:extLst>
          </p:cNvPr>
          <p:cNvCxnSpPr>
            <a:cxnSpLocks/>
          </p:cNvCxnSpPr>
          <p:nvPr/>
        </p:nvCxnSpPr>
        <p:spPr>
          <a:xfrm flipH="1">
            <a:off x="8700698" y="3789244"/>
            <a:ext cx="480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6759E69-F376-4F10-9A52-E4EB5D251108}"/>
              </a:ext>
            </a:extLst>
          </p:cNvPr>
          <p:cNvSpPr/>
          <p:nvPr/>
        </p:nvSpPr>
        <p:spPr>
          <a:xfrm>
            <a:off x="7000791" y="1102177"/>
            <a:ext cx="3038560" cy="4531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233552D1-A089-43A7-A765-E17337FADF60}"/>
              </a:ext>
            </a:extLst>
          </p:cNvPr>
          <p:cNvGrpSpPr/>
          <p:nvPr/>
        </p:nvGrpSpPr>
        <p:grpSpPr>
          <a:xfrm>
            <a:off x="8335487" y="3537280"/>
            <a:ext cx="375616" cy="461665"/>
            <a:chOff x="4125717" y="1093631"/>
            <a:chExt cx="375616" cy="46166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8F8EBB2-85EE-4B5D-B9C8-2FF11BFB3D4B}"/>
                </a:ext>
              </a:extLst>
            </p:cNvPr>
            <p:cNvSpPr/>
            <p:nvPr/>
          </p:nvSpPr>
          <p:spPr>
            <a:xfrm>
              <a:off x="4154349" y="1197626"/>
              <a:ext cx="336579" cy="2706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4FA2BB1-7DCE-4549-A0C3-173F749DD620}"/>
                    </a:ext>
                  </a:extLst>
                </p:cNvPr>
                <p:cNvSpPr/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3EA6988-59B0-42B0-93A8-D856526EC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613" r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/>
              <p:nvPr/>
            </p:nvSpPr>
            <p:spPr>
              <a:xfrm>
                <a:off x="8014624" y="2456395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24" y="2456395"/>
                <a:ext cx="1048386" cy="7442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/>
              <p:nvPr/>
            </p:nvSpPr>
            <p:spPr>
              <a:xfrm>
                <a:off x="8014624" y="145976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24" y="1459763"/>
                <a:ext cx="1048386" cy="7442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63F2596-1BC4-47C0-9D79-042DD430F046}"/>
              </a:ext>
            </a:extLst>
          </p:cNvPr>
          <p:cNvCxnSpPr>
            <a:cxnSpLocks/>
          </p:cNvCxnSpPr>
          <p:nvPr/>
        </p:nvCxnSpPr>
        <p:spPr>
          <a:xfrm flipV="1">
            <a:off x="8524181" y="3155390"/>
            <a:ext cx="0" cy="47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7B427E8-758B-41AA-A736-D82160E844F6}"/>
              </a:ext>
            </a:extLst>
          </p:cNvPr>
          <p:cNvCxnSpPr>
            <a:cxnSpLocks/>
          </p:cNvCxnSpPr>
          <p:nvPr/>
        </p:nvCxnSpPr>
        <p:spPr>
          <a:xfrm flipV="1">
            <a:off x="8538059" y="2195105"/>
            <a:ext cx="0" cy="28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8EEFFFF-0F0D-4685-A9A0-D458393B4D5B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506004" y="691661"/>
            <a:ext cx="8015" cy="768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BAFFE045-508B-4075-86A5-8123CE1F7E5E}"/>
              </a:ext>
            </a:extLst>
          </p:cNvPr>
          <p:cNvSpPr/>
          <p:nvPr/>
        </p:nvSpPr>
        <p:spPr>
          <a:xfrm>
            <a:off x="7648116" y="346416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F6B79FE1-6692-4C13-BA72-628B7A3A2BDD}"/>
              </a:ext>
            </a:extLst>
          </p:cNvPr>
          <p:cNvSpPr/>
          <p:nvPr/>
        </p:nvSpPr>
        <p:spPr>
          <a:xfrm>
            <a:off x="9146685" y="3473610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99427F5-E775-49DA-9D31-31ECFE37ED25}"/>
              </a:ext>
            </a:extLst>
          </p:cNvPr>
          <p:cNvSpPr/>
          <p:nvPr/>
        </p:nvSpPr>
        <p:spPr>
          <a:xfrm>
            <a:off x="3205572" y="589444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B8D5C2-D767-4227-AB1C-2474651D4EAC}"/>
              </a:ext>
            </a:extLst>
          </p:cNvPr>
          <p:cNvSpPr/>
          <p:nvPr/>
        </p:nvSpPr>
        <p:spPr>
          <a:xfrm>
            <a:off x="4749647" y="589059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24099C6-C813-41A1-B63E-6DB30C47FCF4}"/>
              </a:ext>
            </a:extLst>
          </p:cNvPr>
          <p:cNvSpPr/>
          <p:nvPr/>
        </p:nvSpPr>
        <p:spPr>
          <a:xfrm>
            <a:off x="7518935" y="595997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32E5476-D89C-4490-8D27-5746CEF7778D}"/>
              </a:ext>
            </a:extLst>
          </p:cNvPr>
          <p:cNvSpPr/>
          <p:nvPr/>
        </p:nvSpPr>
        <p:spPr>
          <a:xfrm>
            <a:off x="9063010" y="595612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B81E0AB-DFA6-437D-B4F4-34777F21D89C}"/>
              </a:ext>
            </a:extLst>
          </p:cNvPr>
          <p:cNvSpPr/>
          <p:nvPr/>
        </p:nvSpPr>
        <p:spPr>
          <a:xfrm>
            <a:off x="2481320" y="1731914"/>
            <a:ext cx="3471101" cy="4897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678160-66A0-421F-9B0E-0F3727C1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48" grpId="0" animBg="1"/>
      <p:bldP spid="49" grpId="0" animBg="1"/>
      <p:bldP spid="50" grpId="0"/>
      <p:bldP spid="51" grpId="0"/>
      <p:bldP spid="52" grpId="0"/>
      <p:bldP spid="60" grpId="0" animBg="1"/>
      <p:bldP spid="61" grpId="0" animBg="1"/>
      <p:bldP spid="75" grpId="0" animBg="1"/>
      <p:bldP spid="76" grpId="0" animBg="1"/>
      <p:bldP spid="82" grpId="0" animBg="1"/>
      <p:bldP spid="83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2822095" y="4602720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1814261-EFC0-4379-8249-47A088C91D5D}"/>
              </a:ext>
            </a:extLst>
          </p:cNvPr>
          <p:cNvGrpSpPr/>
          <p:nvPr/>
        </p:nvGrpSpPr>
        <p:grpSpPr>
          <a:xfrm>
            <a:off x="4764235" y="3778934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2005D2-FBB6-4391-9BDD-CB1309BF47C7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22DEF4C-BBC9-4533-B77A-3B6189224294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1074F74-2BAE-45C7-BCC5-07A60796A42C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553576-A09E-42A6-B702-86AC3C16CE49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blipFill>
                <a:blip r:embed="rId9"/>
                <a:stretch>
                  <a:fillRect l="-4135" t="-3226" r="-112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C45A951-233C-4F43-9222-0327E0C49D2A}"/>
              </a:ext>
            </a:extLst>
          </p:cNvPr>
          <p:cNvGrpSpPr/>
          <p:nvPr/>
        </p:nvGrpSpPr>
        <p:grpSpPr>
          <a:xfrm>
            <a:off x="7003166" y="3836074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7BD510C-F9A0-44E7-A586-544D9BA57919}"/>
              </a:ext>
            </a:extLst>
          </p:cNvPr>
          <p:cNvGrpSpPr/>
          <p:nvPr/>
        </p:nvGrpSpPr>
        <p:grpSpPr>
          <a:xfrm>
            <a:off x="9250841" y="3863627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blipFill>
                <a:blip r:embed="rId12"/>
                <a:stretch>
                  <a:fillRect l="-4135" t="-1613" r="-112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blipFill>
                <a:blip r:embed="rId13"/>
                <a:stretch>
                  <a:fillRect l="-3745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blipFill>
                <a:blip r:embed="rId14"/>
                <a:stretch>
                  <a:fillRect l="-4120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blipFill>
                <a:blip r:embed="rId15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blipFill>
                <a:blip r:embed="rId16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blipFill>
                <a:blip r:embed="rId17"/>
                <a:stretch>
                  <a:fillRect l="-5263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/>
              <p:nvPr/>
            </p:nvSpPr>
            <p:spPr>
              <a:xfrm>
                <a:off x="3954295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95" y="1697745"/>
                <a:ext cx="1856983" cy="4024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EDB21112-1BB3-4409-863D-22EA3BDA983C}"/>
              </a:ext>
            </a:extLst>
          </p:cNvPr>
          <p:cNvSpPr txBox="1"/>
          <p:nvPr/>
        </p:nvSpPr>
        <p:spPr>
          <a:xfrm>
            <a:off x="2455680" y="3822149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query</a:t>
            </a:r>
            <a:endParaRPr lang="zh-TW" altLang="en-US" sz="28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CD08336-F926-4C5B-828B-560AC67B85BB}"/>
              </a:ext>
            </a:extLst>
          </p:cNvPr>
          <p:cNvSpPr txBox="1"/>
          <p:nvPr/>
        </p:nvSpPr>
        <p:spPr>
          <a:xfrm>
            <a:off x="5365656" y="3792228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key</a:t>
            </a:r>
            <a:endParaRPr lang="zh-TW" altLang="en-US" sz="28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1585117-B16B-4DEE-99DA-7518F34ED472}"/>
              </a:ext>
            </a:extLst>
          </p:cNvPr>
          <p:cNvSpPr txBox="1"/>
          <p:nvPr/>
        </p:nvSpPr>
        <p:spPr>
          <a:xfrm>
            <a:off x="2498799" y="2321355"/>
            <a:ext cx="213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attention score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/>
              <p:nvPr/>
            </p:nvSpPr>
            <p:spPr>
              <a:xfrm>
                <a:off x="6217353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353" y="1697745"/>
                <a:ext cx="1856983" cy="4024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/>
              <p:nvPr/>
            </p:nvSpPr>
            <p:spPr>
              <a:xfrm>
                <a:off x="8695284" y="1695276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84" y="1695276"/>
                <a:ext cx="1856983" cy="4024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58EFB0-B9EA-4CE2-9CCE-C38986B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120" grpId="0"/>
      <p:bldP spid="133" grpId="0"/>
      <p:bldP spid="136" grpId="0"/>
      <p:bldP spid="137" grpId="0"/>
      <p:bldP spid="144" grpId="0"/>
      <p:bldP spid="145" grpId="0" animBg="1"/>
      <p:bldP spid="146" grpId="0" animBg="1"/>
      <p:bldP spid="147" grpId="0" animBg="1"/>
      <p:bldP spid="152" grpId="0"/>
      <p:bldP spid="153" grpId="0"/>
      <p:bldP spid="154" grpId="0"/>
      <p:bldP spid="24" grpId="0"/>
      <p:bldP spid="155" grpId="0"/>
      <p:bldP spid="156" grpId="0"/>
      <p:bldP spid="157" grpId="0"/>
      <p:bldP spid="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2822095" y="4602720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1814261-EFC0-4379-8249-47A088C91D5D}"/>
              </a:ext>
            </a:extLst>
          </p:cNvPr>
          <p:cNvGrpSpPr/>
          <p:nvPr/>
        </p:nvGrpSpPr>
        <p:grpSpPr>
          <a:xfrm>
            <a:off x="4764235" y="3778934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2005D2-FBB6-4391-9BDD-CB1309BF47C7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22DEF4C-BBC9-4533-B77A-3B6189224294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1074F74-2BAE-45C7-BCC5-07A60796A42C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553576-A09E-42A6-B702-86AC3C16CE49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blipFill>
                <a:blip r:embed="rId9"/>
                <a:stretch>
                  <a:fillRect l="-4135" t="-3226" r="-112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C45A951-233C-4F43-9222-0327E0C49D2A}"/>
              </a:ext>
            </a:extLst>
          </p:cNvPr>
          <p:cNvGrpSpPr/>
          <p:nvPr/>
        </p:nvGrpSpPr>
        <p:grpSpPr>
          <a:xfrm>
            <a:off x="7003166" y="3836074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7BD510C-F9A0-44E7-A586-544D9BA57919}"/>
              </a:ext>
            </a:extLst>
          </p:cNvPr>
          <p:cNvGrpSpPr/>
          <p:nvPr/>
        </p:nvGrpSpPr>
        <p:grpSpPr>
          <a:xfrm>
            <a:off x="9250841" y="3863627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blipFill>
                <a:blip r:embed="rId12"/>
                <a:stretch>
                  <a:fillRect l="-4135" t="-1613" r="-112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blipFill>
                <a:blip r:embed="rId13"/>
                <a:stretch>
                  <a:fillRect l="-3745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blipFill>
                <a:blip r:embed="rId14"/>
                <a:stretch>
                  <a:fillRect l="-4120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blipFill>
                <a:blip r:embed="rId15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blipFill>
                <a:blip r:embed="rId16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blipFill>
                <a:blip r:embed="rId17"/>
                <a:stretch>
                  <a:fillRect l="-5263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E784F5D1-1672-449C-B3EF-A257E93883E9}"/>
              </a:ext>
            </a:extLst>
          </p:cNvPr>
          <p:cNvGrpSpPr/>
          <p:nvPr/>
        </p:nvGrpSpPr>
        <p:grpSpPr>
          <a:xfrm>
            <a:off x="2481659" y="3832484"/>
            <a:ext cx="715161" cy="1052823"/>
            <a:chOff x="964022" y="3795863"/>
            <a:chExt cx="715161" cy="10528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1F8BBD-0FC7-4790-BD66-B7655CF6735C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4D66EBF-214D-4CF6-B460-1F505770F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/>
              <p:nvPr/>
            </p:nvSpPr>
            <p:spPr>
              <a:xfrm>
                <a:off x="2107404" y="6272097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6272097"/>
                <a:ext cx="1624932" cy="377667"/>
              </a:xfrm>
              <a:prstGeom prst="rect">
                <a:avLst/>
              </a:prstGeom>
              <a:blipFill>
                <a:blip r:embed="rId19"/>
                <a:stretch>
                  <a:fillRect l="-4135" t="-3226" r="-112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/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blipFill>
                <a:blip r:embed="rId20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>
            <a:extLst>
              <a:ext uri="{FF2B5EF4-FFF2-40B4-BE49-F238E27FC236}">
                <a16:creationId xmlns:a16="http://schemas.microsoft.com/office/drawing/2014/main" id="{7AD0FA1B-E03B-444E-8065-A795D9ED0C97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DA8FCD6-198A-4B19-86B6-83536FC1B9D7}"/>
              </a:ext>
            </a:extLst>
          </p:cNvPr>
          <p:cNvCxnSpPr>
            <a:cxnSpLocks/>
          </p:cNvCxnSpPr>
          <p:nvPr/>
        </p:nvCxnSpPr>
        <p:spPr>
          <a:xfrm flipH="1" flipV="1">
            <a:off x="2546439" y="1445260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055076-2BDD-4656-811A-48FAD530F5C1}"/>
              </a:ext>
            </a:extLst>
          </p:cNvPr>
          <p:cNvCxnSpPr>
            <a:cxnSpLocks/>
          </p:cNvCxnSpPr>
          <p:nvPr/>
        </p:nvCxnSpPr>
        <p:spPr>
          <a:xfrm flipH="1" flipV="1">
            <a:off x="4864775" y="142423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46EB0D9-9CB6-41D2-886A-C8D95F9FECD8}"/>
              </a:ext>
            </a:extLst>
          </p:cNvPr>
          <p:cNvCxnSpPr>
            <a:cxnSpLocks/>
          </p:cNvCxnSpPr>
          <p:nvPr/>
        </p:nvCxnSpPr>
        <p:spPr>
          <a:xfrm flipH="1" flipV="1">
            <a:off x="7071140" y="1434097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6085D1CD-1230-4D42-9F21-C9B4F2A2B853}"/>
              </a:ext>
            </a:extLst>
          </p:cNvPr>
          <p:cNvCxnSpPr>
            <a:cxnSpLocks/>
          </p:cNvCxnSpPr>
          <p:nvPr/>
        </p:nvCxnSpPr>
        <p:spPr>
          <a:xfrm flipH="1" flipV="1">
            <a:off x="9340426" y="144230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9280B7C-0AF4-44B6-8821-6E59FEA9D3FC}"/>
              </a:ext>
            </a:extLst>
          </p:cNvPr>
          <p:cNvSpPr/>
          <p:nvPr/>
        </p:nvSpPr>
        <p:spPr>
          <a:xfrm>
            <a:off x="2240019" y="1684980"/>
            <a:ext cx="7907513" cy="436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Soft-max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2399019" y="1015896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1015896"/>
                <a:ext cx="581121" cy="391004"/>
              </a:xfrm>
              <a:prstGeom prst="rect">
                <a:avLst/>
              </a:prstGeom>
              <a:blipFill>
                <a:blip r:embed="rId21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4671617" y="1015897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1015897"/>
                <a:ext cx="581121" cy="391389"/>
              </a:xfrm>
              <a:prstGeom prst="rect">
                <a:avLst/>
              </a:prstGeom>
              <a:blipFill>
                <a:blip r:embed="rId22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6822815" y="1015897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1015897"/>
                <a:ext cx="581121" cy="391389"/>
              </a:xfrm>
              <a:prstGeom prst="rect">
                <a:avLst/>
              </a:prstGeom>
              <a:blipFill>
                <a:blip r:embed="rId23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9178680" y="1032119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1032119"/>
                <a:ext cx="581121" cy="391004"/>
              </a:xfrm>
              <a:prstGeom prst="rect">
                <a:avLst/>
              </a:prstGeom>
              <a:blipFill>
                <a:blip r:embed="rId24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/>
              <p:nvPr/>
            </p:nvSpPr>
            <p:spPr>
              <a:xfrm>
                <a:off x="5290572" y="129918"/>
                <a:ext cx="5078506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72" y="129918"/>
                <a:ext cx="5078506" cy="8452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0019CD-E311-4986-9EC8-89250B3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 animBg="1"/>
      <p:bldP spid="60" grpId="0" animBg="1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7AD0FA1B-E03B-444E-8065-A795D9ED0C97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blipFill>
                <a:blip r:embed="rId3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blipFill>
                <a:blip r:embed="rId4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blipFill>
                <a:blip r:embed="rId5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blipFill>
                <a:blip r:embed="rId6"/>
                <a:stretch>
                  <a:fillRect l="-6316" r="-3158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EF4D8735-BF59-4339-B6A9-D0F7CBA185BA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CA5287AD-89C0-4DF4-A18C-0FD7D4C1FFE2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7F6395C9-A940-479D-8622-65EF1D8C1075}"/>
              </a:ext>
            </a:extLst>
          </p:cNvPr>
          <p:cNvCxnSpPr>
            <a:cxnSpLocks/>
          </p:cNvCxnSpPr>
          <p:nvPr/>
        </p:nvCxnSpPr>
        <p:spPr>
          <a:xfrm flipV="1">
            <a:off x="2822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226D5E6-ACE3-4CAE-8572-9FE401A75F1A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605585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BFA5D68D-0DF7-44F5-A6E1-A27DACBC666A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8201C3E6-5F54-4BF6-868A-6DB7344B1252}"/>
              </a:ext>
            </a:extLst>
          </p:cNvPr>
          <p:cNvGrpSpPr/>
          <p:nvPr/>
        </p:nvGrpSpPr>
        <p:grpSpPr>
          <a:xfrm>
            <a:off x="3050127" y="3795864"/>
            <a:ext cx="715161" cy="813431"/>
            <a:chOff x="1526126" y="3795863"/>
            <a:chExt cx="715161" cy="81343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D11635E-F094-44DA-B3F6-B551CDEBECA7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B3131943-FD88-4481-8055-E6A3AB2F8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72AE035F-A9B4-4D32-ABFC-E139E20B6B82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2A889274-9814-43AB-8AA2-45D26FAF3853}"/>
              </a:ext>
            </a:extLst>
          </p:cNvPr>
          <p:cNvCxnSpPr>
            <a:cxnSpLocks/>
          </p:cNvCxnSpPr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60A9BA0-31F5-40BC-B077-110A712447BA}"/>
              </a:ext>
            </a:extLst>
          </p:cNvPr>
          <p:cNvGrpSpPr/>
          <p:nvPr/>
        </p:nvGrpSpPr>
        <p:grpSpPr>
          <a:xfrm>
            <a:off x="5098307" y="3778933"/>
            <a:ext cx="943192" cy="823786"/>
            <a:chOff x="3574307" y="3778933"/>
            <a:chExt cx="943192" cy="82378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37B2456-1A8C-472B-8FAF-92C9EDA2B011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F88A8275-4D2F-4ACD-A0E1-32EEA21F14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A08E89E-93BD-405E-8CF9-2D26A68E7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>
            <a:extLst>
              <a:ext uri="{FF2B5EF4-FFF2-40B4-BE49-F238E27FC236}">
                <a16:creationId xmlns:a16="http://schemas.microsoft.com/office/drawing/2014/main" id="{26CF69DC-7559-425F-A896-4AC1A275EBB8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9FB37C18-43F2-41D8-8144-40A2795A80DA}"/>
              </a:ext>
            </a:extLst>
          </p:cNvPr>
          <p:cNvCxnSpPr>
            <a:cxnSpLocks/>
          </p:cNvCxnSpPr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A29C41-006A-42A4-8075-77C6C622F39F}"/>
              </a:ext>
            </a:extLst>
          </p:cNvPr>
          <p:cNvGrpSpPr/>
          <p:nvPr/>
        </p:nvGrpSpPr>
        <p:grpSpPr>
          <a:xfrm>
            <a:off x="7342423" y="3789527"/>
            <a:ext cx="943192" cy="823786"/>
            <a:chOff x="5818423" y="3789527"/>
            <a:chExt cx="943192" cy="823786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37CC8AB-1AF2-4039-8864-A1BDA3FC3492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1A57A4B4-59BB-4042-B426-8DB4932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7FC166B6-7A42-4F5C-85A4-A148E73BD219}"/>
              </a:ext>
            </a:extLst>
          </p:cNvPr>
          <p:cNvCxnSpPr>
            <a:cxnSpLocks/>
          </p:cNvCxnSpPr>
          <p:nvPr/>
        </p:nvCxnSpPr>
        <p:spPr>
          <a:xfrm flipV="1">
            <a:off x="7906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FCFEAFD5-A315-44FB-81CA-FB7DFAFCABDC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85460316-AB06-4EC7-9CE3-E9F5285D2332}"/>
              </a:ext>
            </a:extLst>
          </p:cNvPr>
          <p:cNvCxnSpPr>
            <a:cxnSpLocks/>
          </p:cNvCxnSpPr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A7F9CF-FFAB-4D8B-999B-4AEA66F32CBF}"/>
              </a:ext>
            </a:extLst>
          </p:cNvPr>
          <p:cNvGrpSpPr/>
          <p:nvPr/>
        </p:nvGrpSpPr>
        <p:grpSpPr>
          <a:xfrm>
            <a:off x="9607459" y="3803115"/>
            <a:ext cx="930860" cy="823786"/>
            <a:chOff x="8083459" y="3803115"/>
            <a:chExt cx="930860" cy="82378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D187ED5-4AB0-49AF-B51A-721894531ED6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42243D21-F7CC-45BB-8659-CDB14C5BC94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4F3E62D2-BF5E-4CE6-BA1E-084B150DC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42FC8127-8D39-414E-ACB5-E41346FA253C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id="{375DF3A3-679E-46D4-8D57-8C81F9DFBF02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E19A031-42E4-4C0B-8824-1145A81BD5AA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BC4B023-F65B-4CCC-B21B-97E60A18B894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18E8A43-C1F8-4CD8-9BD5-023A9D12EC9B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C08A3038-2268-4013-968E-342471580CBE}"/>
              </a:ext>
            </a:extLst>
          </p:cNvPr>
          <p:cNvGrpSpPr/>
          <p:nvPr/>
        </p:nvGrpSpPr>
        <p:grpSpPr>
          <a:xfrm>
            <a:off x="2481449" y="1265687"/>
            <a:ext cx="715161" cy="605813"/>
            <a:chOff x="635402" y="1337615"/>
            <a:chExt cx="715161" cy="605813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1152DFE3-0E27-42D6-80AF-C179212DC03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0A70895A-01C5-4E39-A085-2252083CB472}"/>
              </a:ext>
            </a:extLst>
          </p:cNvPr>
          <p:cNvCxnSpPr>
            <a:cxnSpLocks/>
            <a:endCxn id="199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610D86E4-7C00-46CC-8154-7D0F002EC014}"/>
              </a:ext>
            </a:extLst>
          </p:cNvPr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8887BFB6-64A4-42DC-9A73-B170F28F907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0" name="群組 199">
              <a:extLst>
                <a:ext uri="{FF2B5EF4-FFF2-40B4-BE49-F238E27FC236}">
                  <a16:creationId xmlns:a16="http://schemas.microsoft.com/office/drawing/2014/main" id="{4AEF28A0-043A-4ADB-B330-FD10CD5EAA3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CF7A8C3E-EDB1-46F2-99AB-638D85C32078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id="{9A4A2D97-4BC8-40A6-B77F-D085D3931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B0E6BBF3-EB8D-481A-AEBC-904B9A609012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98FD7FF7-B2C7-49C6-8049-02225AAF35F6}"/>
              </a:ext>
            </a:extLst>
          </p:cNvPr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892C3E7-7886-4F4D-A781-9A08D81B3E6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039D0BBC-C012-4B0F-8DF8-349DBD8F49D3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D27EA7D1-7762-462A-B854-661BC83AA4B3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B5E68AC0-BF81-4418-9B00-DC00352866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200E9341-C353-4D73-8F15-CAC59F53CC98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1640F34F-ACB5-4AFC-8A75-7ED6BAC415D2}"/>
              </a:ext>
            </a:extLst>
          </p:cNvPr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0505523-86E9-41C1-BBE6-59845C799A51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EBB42DCE-C817-4B4B-8FD5-DA86DE555E9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3A15833C-DCFD-4432-BF36-BD06B23FF4F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EB57C95B-5B9A-4952-B50E-4FAA0785C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322C46A4-9BE1-416E-ACF0-72C0D078D445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ACC9D40A-F256-4202-A802-AC881057D5F7}"/>
              </a:ext>
            </a:extLst>
          </p:cNvPr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85459F0-2D8A-4162-B8AF-4E5281FBEB4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F2270623-A829-43D7-AE55-2EB9AE46FB1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660EB57A-57F1-444E-8161-9E1F0DA3653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6DAC86AB-D47D-4F2D-A69C-888584E6DF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AE0D0730-6BAA-4CF3-BCD5-3CDC0A3091DA}"/>
              </a:ext>
            </a:extLst>
          </p:cNvPr>
          <p:cNvCxnSpPr>
            <a:cxnSpLocks/>
          </p:cNvCxnSpPr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DF3C2FF0-CADC-449E-A422-FBB73157AB71}"/>
              </a:ext>
            </a:extLst>
          </p:cNvPr>
          <p:cNvCxnSpPr>
            <a:cxnSpLocks/>
          </p:cNvCxnSpPr>
          <p:nvPr/>
        </p:nvCxnSpPr>
        <p:spPr>
          <a:xfrm flipH="1" flipV="1">
            <a:off x="5640138" y="157604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4E972F1-0D29-407A-AF92-29D90D505EA0}"/>
              </a:ext>
            </a:extLst>
          </p:cNvPr>
          <p:cNvCxnSpPr>
            <a:cxnSpLocks/>
          </p:cNvCxnSpPr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0DC4B48E-E7F1-4EF6-8B57-2832EF7561FC}"/>
              </a:ext>
            </a:extLst>
          </p:cNvPr>
          <p:cNvCxnSpPr>
            <a:cxnSpLocks/>
          </p:cNvCxnSpPr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B9C506F0-5B37-45A9-B630-09D069D2E5E9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35BC6120-7C16-43FE-A1D8-5D568FFBA0A2}"/>
              </a:ext>
            </a:extLst>
          </p:cNvPr>
          <p:cNvCxnSpPr>
            <a:cxnSpLocks/>
          </p:cNvCxnSpPr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8C0BA45E-F6AE-42A0-B9B1-2D913EC1D348}"/>
              </a:ext>
            </a:extLst>
          </p:cNvPr>
          <p:cNvCxnSpPr>
            <a:cxnSpLocks/>
          </p:cNvCxnSpPr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6603635E-243A-455D-90E2-9EB3D1457C2F}"/>
              </a:ext>
            </a:extLst>
          </p:cNvPr>
          <p:cNvCxnSpPr>
            <a:cxnSpLocks/>
          </p:cNvCxnSpPr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87F96DE2-0A6A-4FC7-A8F8-F57880DCA23F}"/>
              </a:ext>
            </a:extLst>
          </p:cNvPr>
          <p:cNvCxnSpPr>
            <a:cxnSpLocks/>
          </p:cNvCxnSpPr>
          <p:nvPr/>
        </p:nvCxnSpPr>
        <p:spPr>
          <a:xfrm flipH="1">
            <a:off x="3050126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/>
              <p:nvPr/>
            </p:nvSpPr>
            <p:spPr>
              <a:xfrm>
                <a:off x="8121505" y="331012"/>
                <a:ext cx="2494273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05" y="331012"/>
                <a:ext cx="2494273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E5049C10-A09B-466D-8D40-FA406262497B}"/>
              </a:ext>
            </a:extLst>
          </p:cNvPr>
          <p:cNvSpPr txBox="1"/>
          <p:nvPr/>
        </p:nvSpPr>
        <p:spPr>
          <a:xfrm>
            <a:off x="4370976" y="141157"/>
            <a:ext cx="3974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Extract information based on attention scores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/>
              <p:nvPr/>
            </p:nvSpPr>
            <p:spPr>
              <a:xfrm>
                <a:off x="2107404" y="5734218"/>
                <a:ext cx="161121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5734218"/>
                <a:ext cx="1611210" cy="377667"/>
              </a:xfrm>
              <a:prstGeom prst="rect">
                <a:avLst/>
              </a:prstGeom>
              <a:blipFill>
                <a:blip r:embed="rId23"/>
                <a:stretch>
                  <a:fillRect l="-2273" t="-3226" r="-1136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/>
              <p:nvPr/>
            </p:nvSpPr>
            <p:spPr>
              <a:xfrm>
                <a:off x="4297226" y="5757116"/>
                <a:ext cx="161121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611210" cy="377667"/>
              </a:xfrm>
              <a:prstGeom prst="rect">
                <a:avLst/>
              </a:prstGeom>
              <a:blipFill>
                <a:blip r:embed="rId24"/>
                <a:stretch>
                  <a:fillRect l="-2273" t="-1613" r="-113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/>
              <p:nvPr/>
            </p:nvSpPr>
            <p:spPr>
              <a:xfrm>
                <a:off x="6559980" y="5757115"/>
                <a:ext cx="161121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11210" cy="377667"/>
              </a:xfrm>
              <a:prstGeom prst="rect">
                <a:avLst/>
              </a:prstGeom>
              <a:blipFill>
                <a:blip r:embed="rId25"/>
                <a:stretch>
                  <a:fillRect l="-1894" t="-1613" r="-113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/>
              <p:nvPr/>
            </p:nvSpPr>
            <p:spPr>
              <a:xfrm>
                <a:off x="8784148" y="5757113"/>
                <a:ext cx="1611210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11210" cy="376642"/>
              </a:xfrm>
              <a:prstGeom prst="rect">
                <a:avLst/>
              </a:prstGeom>
              <a:blipFill>
                <a:blip r:embed="rId26"/>
                <a:stretch>
                  <a:fillRect l="-2273" t="-1613" r="-113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26D6DBE0-01C1-45E7-B198-AF2E097F3A62}"/>
              </a:ext>
            </a:extLst>
          </p:cNvPr>
          <p:cNvCxnSpPr>
            <a:cxnSpLocks/>
          </p:cNvCxnSpPr>
          <p:nvPr/>
        </p:nvCxnSpPr>
        <p:spPr>
          <a:xfrm>
            <a:off x="2845603" y="4638570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EF75B6-7FE1-4009-A18C-22451B7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  <p:bldP spid="98" grpId="0"/>
      <p:bldP spid="99" grpId="0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F36B9CC-320B-42A4-87F6-2437F2137126}"/>
              </a:ext>
            </a:extLst>
          </p:cNvPr>
          <p:cNvSpPr/>
          <p:nvPr/>
        </p:nvSpPr>
        <p:spPr>
          <a:xfrm>
            <a:off x="2469667" y="872197"/>
            <a:ext cx="696322" cy="9307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0BB558A9-9EC6-40F6-B4D9-AD3C12E529CA}"/>
              </a:ext>
            </a:extLst>
          </p:cNvPr>
          <p:cNvSpPr/>
          <p:nvPr/>
        </p:nvSpPr>
        <p:spPr>
          <a:xfrm>
            <a:off x="2497416" y="4852513"/>
            <a:ext cx="7454517" cy="658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2C64D1F-DAAF-4530-B7DA-6B3CD79CE054}"/>
              </a:ext>
            </a:extLst>
          </p:cNvPr>
          <p:cNvSpPr txBox="1"/>
          <p:nvPr/>
        </p:nvSpPr>
        <p:spPr>
          <a:xfrm>
            <a:off x="5098646" y="200069"/>
            <a:ext cx="203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parallel</a:t>
            </a:r>
            <a:endParaRPr lang="zh-TW" altLang="en-US" sz="2800" b="1" dirty="0"/>
          </a:p>
        </p:txBody>
      </p:sp>
      <p:sp>
        <p:nvSpPr>
          <p:cNvPr id="53" name="右大括弧 52">
            <a:extLst>
              <a:ext uri="{FF2B5EF4-FFF2-40B4-BE49-F238E27FC236}">
                <a16:creationId xmlns:a16="http://schemas.microsoft.com/office/drawing/2014/main" id="{B5792BE2-FF04-4657-B7A7-27096EE3A241}"/>
              </a:ext>
            </a:extLst>
          </p:cNvPr>
          <p:cNvSpPr/>
          <p:nvPr/>
        </p:nvSpPr>
        <p:spPr>
          <a:xfrm rot="16200000" flipV="1">
            <a:off x="5928622" y="-2932133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F15185-AF56-4E3C-8475-B9DB730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4829669" y="2797540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stCxn id="79" idx="0"/>
            <a:endCxn id="8" idx="5"/>
          </p:cNvCxnSpPr>
          <p:nvPr/>
        </p:nvCxnSpPr>
        <p:spPr>
          <a:xfrm flipH="1" flipV="1">
            <a:off x="2620318" y="2761336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C6615EFF-754E-487B-ACA3-EFE25B339222}"/>
              </a:ext>
            </a:extLst>
          </p:cNvPr>
          <p:cNvGrpSpPr/>
          <p:nvPr/>
        </p:nvGrpSpPr>
        <p:grpSpPr>
          <a:xfrm>
            <a:off x="1925919" y="3795864"/>
            <a:ext cx="1839368" cy="1052823"/>
            <a:chOff x="401919" y="3795863"/>
            <a:chExt cx="1839368" cy="10528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7DBE77-52AF-47AD-85FC-0C9AC7C75CE0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FC6624-2A96-41CA-8278-29243CCA1ADA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BA48E27-E83D-4ED4-856D-08E209767B67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2438238-B59B-42A9-B315-E6C26D10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CBB4F25-FAE0-47CE-9476-222DC4E4BE21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664C9DE-8C34-4405-AD8D-C5DCC942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93288CA-575B-4D5A-97A8-6A23B495F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DAFF3A7-88F5-4F6C-B6E8-FDD3DE40B3D0}"/>
              </a:ext>
            </a:extLst>
          </p:cNvPr>
          <p:cNvCxnSpPr>
            <a:cxnSpLocks/>
          </p:cNvCxnSpPr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F190EC-B2C6-4821-B7C8-F35AC5150C2F}"/>
              </a:ext>
            </a:extLst>
          </p:cNvPr>
          <p:cNvCxnSpPr>
            <a:cxnSpLocks/>
          </p:cNvCxnSpPr>
          <p:nvPr/>
        </p:nvCxnSpPr>
        <p:spPr>
          <a:xfrm>
            <a:off x="5078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8A45A90-5DA8-479A-89EB-AF93CC9907A7}"/>
              </a:ext>
            </a:extLst>
          </p:cNvPr>
          <p:cNvCxnSpPr>
            <a:cxnSpLocks/>
          </p:cNvCxnSpPr>
          <p:nvPr/>
        </p:nvCxnSpPr>
        <p:spPr>
          <a:xfrm flipV="1">
            <a:off x="4516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1720ACD-D219-4257-A640-2044677F4370}"/>
              </a:ext>
            </a:extLst>
          </p:cNvPr>
          <p:cNvCxnSpPr>
            <a:cxnSpLocks/>
          </p:cNvCxnSpPr>
          <p:nvPr/>
        </p:nvCxnSpPr>
        <p:spPr>
          <a:xfrm flipV="1">
            <a:off x="5662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3C644F0-29FC-4B73-B6C6-DD1FFAA807D0}"/>
              </a:ext>
            </a:extLst>
          </p:cNvPr>
          <p:cNvCxnSpPr>
            <a:cxnSpLocks/>
          </p:cNvCxnSpPr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6989746-2DFF-4BD2-970C-C4042B8AFBD7}"/>
              </a:ext>
            </a:extLst>
          </p:cNvPr>
          <p:cNvCxnSpPr>
            <a:cxnSpLocks/>
          </p:cNvCxnSpPr>
          <p:nvPr/>
        </p:nvCxnSpPr>
        <p:spPr>
          <a:xfrm>
            <a:off x="7342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5ACFFC-954A-4989-A14B-D53710902B79}"/>
              </a:ext>
            </a:extLst>
          </p:cNvPr>
          <p:cNvCxnSpPr>
            <a:cxnSpLocks/>
          </p:cNvCxnSpPr>
          <p:nvPr/>
        </p:nvCxnSpPr>
        <p:spPr>
          <a:xfrm flipV="1">
            <a:off x="7906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48E0C3E-FBB9-4B40-9F64-3B9FE0831CEE}"/>
              </a:ext>
            </a:extLst>
          </p:cNvPr>
          <p:cNvCxnSpPr>
            <a:cxnSpLocks/>
          </p:cNvCxnSpPr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DFA8C1-6BC0-4E93-840C-B93FE76B7B30}"/>
              </a:ext>
            </a:extLst>
          </p:cNvPr>
          <p:cNvCxnSpPr>
            <a:cxnSpLocks/>
          </p:cNvCxnSpPr>
          <p:nvPr/>
        </p:nvCxnSpPr>
        <p:spPr>
          <a:xfrm>
            <a:off x="9595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EA04529C-051D-4BCF-9694-8B87968EE1DD}"/>
              </a:ext>
            </a:extLst>
          </p:cNvPr>
          <p:cNvCxnSpPr>
            <a:cxnSpLocks/>
          </p:cNvCxnSpPr>
          <p:nvPr/>
        </p:nvCxnSpPr>
        <p:spPr>
          <a:xfrm flipV="1">
            <a:off x="10158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78" idx="0"/>
            <a:endCxn id="114" idx="4"/>
          </p:cNvCxnSpPr>
          <p:nvPr/>
        </p:nvCxnSpPr>
        <p:spPr>
          <a:xfrm flipV="1">
            <a:off x="4527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78" idx="0"/>
            <a:endCxn id="111" idx="4"/>
          </p:cNvCxnSpPr>
          <p:nvPr/>
        </p:nvCxnSpPr>
        <p:spPr>
          <a:xfrm flipV="1">
            <a:off x="4527616" y="2805021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V="1">
            <a:off x="4527617" y="2796163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2556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/>
              <p:nvPr/>
            </p:nvSpPr>
            <p:spPr>
              <a:xfrm>
                <a:off x="2390594" y="2189235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4" y="2189235"/>
                <a:ext cx="588238" cy="391389"/>
              </a:xfrm>
              <a:prstGeom prst="rect">
                <a:avLst/>
              </a:prstGeom>
              <a:blipFill>
                <a:blip r:embed="rId13"/>
                <a:stretch>
                  <a:fillRect l="-5155" r="-2062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/>
              <p:nvPr/>
            </p:nvSpPr>
            <p:spPr>
              <a:xfrm>
                <a:off x="4663192" y="2189235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92" y="2189235"/>
                <a:ext cx="588238" cy="391389"/>
              </a:xfrm>
              <a:prstGeom prst="rect">
                <a:avLst/>
              </a:prstGeom>
              <a:blipFill>
                <a:blip r:embed="rId14"/>
                <a:stretch>
                  <a:fillRect l="-6250" r="-3125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/>
              <p:nvPr/>
            </p:nvSpPr>
            <p:spPr>
              <a:xfrm>
                <a:off x="6814390" y="2189235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390" y="2189235"/>
                <a:ext cx="588238" cy="391389"/>
              </a:xfrm>
              <a:prstGeom prst="rect">
                <a:avLst/>
              </a:prstGeom>
              <a:blipFill>
                <a:blip r:embed="rId15"/>
                <a:stretch>
                  <a:fillRect l="-6250" r="-3125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/>
              <p:nvPr/>
            </p:nvSpPr>
            <p:spPr>
              <a:xfrm>
                <a:off x="9170255" y="2205458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255" y="2205458"/>
                <a:ext cx="588238" cy="391389"/>
              </a:xfrm>
              <a:prstGeom prst="rect">
                <a:avLst/>
              </a:prstGeom>
              <a:blipFill>
                <a:blip r:embed="rId16"/>
                <a:stretch>
                  <a:fillRect l="-5155" r="-2062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822E1E52-6322-40C4-865F-889D703F6C18}"/>
              </a:ext>
            </a:extLst>
          </p:cNvPr>
          <p:cNvGrpSpPr/>
          <p:nvPr/>
        </p:nvGrpSpPr>
        <p:grpSpPr>
          <a:xfrm>
            <a:off x="4749912" y="1277297"/>
            <a:ext cx="715161" cy="605813"/>
            <a:chOff x="635402" y="1337615"/>
            <a:chExt cx="715161" cy="605813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4B7A62B-F323-4C8E-B9FE-589F0D902A23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57D3157-4442-4D16-BBF1-F5CDF45475F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6664FD2-DC5D-491D-9571-F768D0B58EAA}"/>
              </a:ext>
            </a:extLst>
          </p:cNvPr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8F9F33-67F5-4DFF-A7F8-5B3B85F7D94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723408B-8855-4FD7-92AA-70A9151F941A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C530E308-8CB2-4D73-8CA6-4976789A9EE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41D4FC8D-B1A0-4796-B313-93685356AA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9073DB5-C40B-47C6-8188-9B6B88C3C493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E46476D0-2D4D-4D0C-9164-D0F4DB987C30}"/>
              </a:ext>
            </a:extLst>
          </p:cNvPr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D523360-9B00-4082-A129-3A00C4AC0D8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BC5A6D1-5A3C-4885-9BC9-F967B0BE5E5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84C4E85B-846A-4B61-A3AF-440A0B93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F9760EEF-BD96-46DA-BAD1-B39AC24D7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A73A118A-482D-46EF-A2A3-64584D0FA143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9C77DEC5-0F26-410D-825B-C341C8A267F5}"/>
              </a:ext>
            </a:extLst>
          </p:cNvPr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91ECB5C-8C8F-44AB-9212-E83C91B8D31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28E44D4-DB12-476F-AA78-CF82C1B6E76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30099532-DC94-4504-A320-6DFB360752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25078CDD-5068-49EC-8C43-CEC03F4BB7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8D23D601-BA50-4690-82F7-0D413B0C903C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D318239-F777-4625-885D-7F272B985ACB}"/>
              </a:ext>
            </a:extLst>
          </p:cNvPr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3A1F2E3-4FBE-42CF-977A-72658F3DDF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81588CB-96EB-4AF5-9425-6820C65140E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>
                <a:extLst>
                  <a:ext uri="{FF2B5EF4-FFF2-40B4-BE49-F238E27FC236}">
                    <a16:creationId xmlns:a16="http://schemas.microsoft.com/office/drawing/2014/main" id="{A04261EA-3D2C-4033-858A-3CDE36581A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C22F3E2D-7B28-41B4-B507-AF06EF3E9F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1E42FBD-9C26-4128-81B7-3B48EA6425F0}"/>
              </a:ext>
            </a:extLst>
          </p:cNvPr>
          <p:cNvCxnSpPr>
            <a:cxnSpLocks/>
          </p:cNvCxnSpPr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C8759FEA-AF97-40F4-B882-1A4E830B2A77}"/>
              </a:ext>
            </a:extLst>
          </p:cNvPr>
          <p:cNvCxnSpPr>
            <a:cxnSpLocks/>
          </p:cNvCxnSpPr>
          <p:nvPr/>
        </p:nvCxnSpPr>
        <p:spPr>
          <a:xfrm flipH="1" flipV="1">
            <a:off x="5647304" y="1598272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7671D1C-647B-4D36-BACA-E62D35BD1457}"/>
              </a:ext>
            </a:extLst>
          </p:cNvPr>
          <p:cNvCxnSpPr>
            <a:cxnSpLocks/>
          </p:cNvCxnSpPr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4CCFEBF4-9E75-4EEC-8B39-9660600E7733}"/>
              </a:ext>
            </a:extLst>
          </p:cNvPr>
          <p:cNvCxnSpPr>
            <a:cxnSpLocks/>
          </p:cNvCxnSpPr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B8648A90-3DF4-4567-B112-D401D76DF6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D2D1344-4857-4737-A299-2F4C78C67A26}"/>
              </a:ext>
            </a:extLst>
          </p:cNvPr>
          <p:cNvCxnSpPr>
            <a:cxnSpLocks/>
          </p:cNvCxnSpPr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48523943-D74F-4447-A0DB-479CABB3F6D7}"/>
              </a:ext>
            </a:extLst>
          </p:cNvPr>
          <p:cNvCxnSpPr>
            <a:cxnSpLocks/>
          </p:cNvCxnSpPr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20AF92D-77A6-459D-B5E2-1408C5B14B58}"/>
              </a:ext>
            </a:extLst>
          </p:cNvPr>
          <p:cNvCxnSpPr>
            <a:cxnSpLocks/>
          </p:cNvCxnSpPr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8BC753-1DAD-4C9A-A04E-F2813197DA58}"/>
              </a:ext>
            </a:extLst>
          </p:cNvPr>
          <p:cNvCxnSpPr>
            <a:cxnSpLocks/>
          </p:cNvCxnSpPr>
          <p:nvPr/>
        </p:nvCxnSpPr>
        <p:spPr>
          <a:xfrm flipH="1">
            <a:off x="5326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/>
              <p:nvPr/>
            </p:nvSpPr>
            <p:spPr>
              <a:xfrm>
                <a:off x="6938241" y="357114"/>
                <a:ext cx="250254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41" y="357114"/>
                <a:ext cx="2502544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3D7CAA45-5381-499E-A008-FC5C2B7AE63A}"/>
              </a:ext>
            </a:extLst>
          </p:cNvPr>
          <p:cNvCxnSpPr>
            <a:cxnSpLocks/>
          </p:cNvCxnSpPr>
          <p:nvPr/>
        </p:nvCxnSpPr>
        <p:spPr>
          <a:xfrm>
            <a:off x="3385007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C6F4AAC-A0AD-4D0F-9C75-DF586FBCCC4B}"/>
              </a:ext>
            </a:extLst>
          </p:cNvPr>
          <p:cNvSpPr/>
          <p:nvPr/>
        </p:nvSpPr>
        <p:spPr>
          <a:xfrm>
            <a:off x="4269406" y="367587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CC493B-CEFB-4888-BD9D-77C8E7746C86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9C2859B-D1D1-4427-B5D8-7A131F55D693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CF5632D-0BA1-4697-A723-07B4B4A4683D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CF47B10-3712-46DB-8B4A-C05BEF432670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78011E2-E8E3-44DF-9D24-096D7200C6D1}"/>
              </a:ext>
            </a:extLst>
          </p:cNvPr>
          <p:cNvGrpSpPr/>
          <p:nvPr/>
        </p:nvGrpSpPr>
        <p:grpSpPr>
          <a:xfrm>
            <a:off x="8698952" y="3803115"/>
            <a:ext cx="877889" cy="823786"/>
            <a:chOff x="7174951" y="3803115"/>
            <a:chExt cx="877889" cy="82378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8AF0850-D239-40B4-968D-5DF3E3EDA8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087606D6-E0D9-4CD8-ACB6-15DBFF78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4ACE01BD-99D6-4671-84BD-008E9F499C4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511CBD-9D11-477B-97E7-7B8C876E7CC6}"/>
              </a:ext>
            </a:extLst>
          </p:cNvPr>
          <p:cNvGrpSpPr/>
          <p:nvPr/>
        </p:nvGrpSpPr>
        <p:grpSpPr>
          <a:xfrm>
            <a:off x="6446247" y="3789528"/>
            <a:ext cx="893824" cy="819767"/>
            <a:chOff x="4922247" y="3789527"/>
            <a:chExt cx="893824" cy="81976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EC63E20-8041-4DEA-AB59-126A427C9F3D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680C69BD-9560-41AC-A798-E5C37B28C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E7329EA4-B1CB-447B-9EE0-55A73A9A9C65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859D4EB-A5F1-4A2A-AA1F-FFA0DBA470E8}"/>
              </a:ext>
            </a:extLst>
          </p:cNvPr>
          <p:cNvCxnSpPr>
            <a:cxnSpLocks/>
          </p:cNvCxnSpPr>
          <p:nvPr/>
        </p:nvCxnSpPr>
        <p:spPr>
          <a:xfrm>
            <a:off x="4509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64C8F8-6F46-4A45-91F9-DC3E6A6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" grpId="0" animBg="1"/>
      <p:bldP spid="108" grpId="0" animBg="1"/>
      <p:bldP spid="111" grpId="0" animBg="1"/>
      <p:bldP spid="114" grpId="0" animBg="1"/>
      <p:bldP spid="132" grpId="0"/>
      <p:bldP spid="134" grpId="0"/>
      <p:bldP spid="138" grpId="0"/>
      <p:bldP spid="139" grpId="0"/>
      <p:bldP spid="46" grpId="0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8CB27-7A30-4E2F-95E7-CFDB002AF93F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317613-ADC7-4620-8D9A-B9F1B88BDF6F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0BCB28-0DFC-4429-984E-62CDB828DC40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2D2222-40B6-4C3D-84C9-F4A47F03C396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B0B3CA-3DA9-4FED-BF8F-9485A70E8E17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3FB94A-7DA5-40D7-AE26-7B5774F3619E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/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9211C3B7-9B1B-4141-A061-0A274A515B63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00E95762-C646-4D54-BA1C-6F880AF2780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620E6F9-C89A-4E56-A285-1B4BD908E50C}"/>
              </a:ext>
            </a:extLst>
          </p:cNvPr>
          <p:cNvCxnSpPr>
            <a:cxnSpLocks/>
          </p:cNvCxnSpPr>
          <p:nvPr/>
        </p:nvCxnSpPr>
        <p:spPr>
          <a:xfrm flipV="1">
            <a:off x="2822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DBAFCAF-E5BE-48AF-A7AF-D1ECA850BFA1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8F3DA89-ACA1-406A-BA14-C94352E5B977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86C6EC9-F9D9-406D-9CD6-418066E8D490}"/>
              </a:ext>
            </a:extLst>
          </p:cNvPr>
          <p:cNvCxnSpPr>
            <a:cxnSpLocks/>
          </p:cNvCxnSpPr>
          <p:nvPr/>
        </p:nvCxnSpPr>
        <p:spPr>
          <a:xfrm flipV="1">
            <a:off x="3385885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DEACDA9-EE40-4FE9-84BC-E65FF888DF5F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17470311-0B4F-4B5D-8DC9-A253411C80B2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64983A40-B2D2-4AFD-8334-492349B54618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024C4C0-4D5B-4093-88F4-175D5B675665}"/>
              </a:ext>
            </a:extLst>
          </p:cNvPr>
          <p:cNvCxnSpPr>
            <a:cxnSpLocks/>
          </p:cNvCxnSpPr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3CA4BBA-C8DA-4B03-9A5E-B9FBB612C075}"/>
              </a:ext>
            </a:extLst>
          </p:cNvPr>
          <p:cNvCxnSpPr>
            <a:cxnSpLocks/>
          </p:cNvCxnSpPr>
          <p:nvPr/>
        </p:nvCxnSpPr>
        <p:spPr>
          <a:xfrm>
            <a:off x="4516231" y="460271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F94A441-370D-4AD4-A876-743C6A923E44}"/>
              </a:ext>
            </a:extLst>
          </p:cNvPr>
          <p:cNvCxnSpPr>
            <a:cxnSpLocks/>
          </p:cNvCxnSpPr>
          <p:nvPr/>
        </p:nvCxnSpPr>
        <p:spPr>
          <a:xfrm flipV="1">
            <a:off x="4516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DE0455E-3719-40AE-B28B-5E8B5ED7E801}"/>
              </a:ext>
            </a:extLst>
          </p:cNvPr>
          <p:cNvCxnSpPr>
            <a:cxnSpLocks/>
          </p:cNvCxnSpPr>
          <p:nvPr/>
        </p:nvCxnSpPr>
        <p:spPr>
          <a:xfrm flipV="1">
            <a:off x="5662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09855C9-EBCC-4ACC-A6C3-97F5A6B164B3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AB758357-148A-4E49-8DD8-A9F9583E14F1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0374AB35-F388-4743-8630-E21D3CAF3823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/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A9EDD5F-6AE2-4C23-99CB-2DA99BE92C47}"/>
              </a:ext>
            </a:extLst>
          </p:cNvPr>
          <p:cNvCxnSpPr>
            <a:cxnSpLocks/>
          </p:cNvCxnSpPr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51735C3-ACD4-4DCF-83A6-510922799E74}"/>
              </a:ext>
            </a:extLst>
          </p:cNvPr>
          <p:cNvCxnSpPr>
            <a:cxnSpLocks/>
          </p:cNvCxnSpPr>
          <p:nvPr/>
        </p:nvCxnSpPr>
        <p:spPr>
          <a:xfrm>
            <a:off x="6760347" y="4613313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3EF5414-B48D-421C-83BC-4076B476663B}"/>
              </a:ext>
            </a:extLst>
          </p:cNvPr>
          <p:cNvCxnSpPr>
            <a:cxnSpLocks/>
          </p:cNvCxnSpPr>
          <p:nvPr/>
        </p:nvCxnSpPr>
        <p:spPr>
          <a:xfrm flipV="1">
            <a:off x="6760346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CA9D969-FB8A-4695-A0DC-ED821FF8CDB3}"/>
              </a:ext>
            </a:extLst>
          </p:cNvPr>
          <p:cNvCxnSpPr>
            <a:cxnSpLocks/>
          </p:cNvCxnSpPr>
          <p:nvPr/>
        </p:nvCxnSpPr>
        <p:spPr>
          <a:xfrm flipH="1" flipV="1">
            <a:off x="7895923" y="4360244"/>
            <a:ext cx="0" cy="2427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F51FF8B-B069-402E-B1CA-1238499AD3DB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id="{8DEA95A5-A3FD-4A4D-A36F-66A5880ACC7A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群組 77">
            <a:extLst>
              <a:ext uri="{FF2B5EF4-FFF2-40B4-BE49-F238E27FC236}">
                <a16:creationId xmlns:a16="http://schemas.microsoft.com/office/drawing/2014/main" id="{F5ADD7C3-D835-4614-A5CF-4D0DCCA92D23}"/>
              </a:ext>
            </a:extLst>
          </p:cNvPr>
          <p:cNvGrpSpPr/>
          <p:nvPr/>
        </p:nvGrpSpPr>
        <p:grpSpPr>
          <a:xfrm>
            <a:off x="8698952" y="3803115"/>
            <a:ext cx="715161" cy="540000"/>
            <a:chOff x="7174951" y="3803115"/>
            <a:chExt cx="715161" cy="5400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F7B1476-A728-47AE-A5C2-2AD9AD6A8E7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13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53FAE27-7907-472D-9C21-B2D83A55BB52}"/>
              </a:ext>
            </a:extLst>
          </p:cNvPr>
          <p:cNvCxnSpPr>
            <a:cxnSpLocks/>
          </p:cNvCxnSpPr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697AD04-AB6E-4940-B38B-0D50BD8F1DB9}"/>
              </a:ext>
            </a:extLst>
          </p:cNvPr>
          <p:cNvCxnSpPr>
            <a:cxnSpLocks/>
          </p:cNvCxnSpPr>
          <p:nvPr/>
        </p:nvCxnSpPr>
        <p:spPr>
          <a:xfrm>
            <a:off x="9013051" y="4626901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A3ED7E9-E9CC-4BFA-90F5-A7B46C32E877}"/>
              </a:ext>
            </a:extLst>
          </p:cNvPr>
          <p:cNvCxnSpPr>
            <a:cxnSpLocks/>
          </p:cNvCxnSpPr>
          <p:nvPr/>
        </p:nvCxnSpPr>
        <p:spPr>
          <a:xfrm flipV="1">
            <a:off x="9013050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FDB914-AC67-447D-BD0F-78EF74B71948}"/>
              </a:ext>
            </a:extLst>
          </p:cNvPr>
          <p:cNvCxnSpPr>
            <a:cxnSpLocks/>
          </p:cNvCxnSpPr>
          <p:nvPr/>
        </p:nvCxnSpPr>
        <p:spPr>
          <a:xfrm flipV="1">
            <a:off x="10158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/>
              <p:nvPr/>
            </p:nvSpPr>
            <p:spPr>
              <a:xfrm>
                <a:off x="4515645" y="386353"/>
                <a:ext cx="151932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45" y="386353"/>
                <a:ext cx="1519327" cy="378758"/>
              </a:xfrm>
              <a:prstGeom prst="rect">
                <a:avLst/>
              </a:prstGeom>
              <a:blipFill>
                <a:blip r:embed="rId18"/>
                <a:stretch>
                  <a:fillRect l="-4418" r="-1606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/>
              <p:nvPr/>
            </p:nvSpPr>
            <p:spPr>
              <a:xfrm>
                <a:off x="4559561" y="1595965"/>
                <a:ext cx="1522340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61" y="1595965"/>
                <a:ext cx="1522340" cy="378758"/>
              </a:xfrm>
              <a:prstGeom prst="rect">
                <a:avLst/>
              </a:prstGeom>
              <a:blipFill>
                <a:blip r:embed="rId19"/>
                <a:stretch>
                  <a:fillRect l="-4400" t="-1613" r="-1200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/>
              <p:nvPr/>
            </p:nvSpPr>
            <p:spPr>
              <a:xfrm>
                <a:off x="4582801" y="2786111"/>
                <a:ext cx="1508618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01" y="2786111"/>
                <a:ext cx="1508618" cy="378758"/>
              </a:xfrm>
              <a:prstGeom prst="rect">
                <a:avLst/>
              </a:prstGeom>
              <a:blipFill>
                <a:blip r:embed="rId20"/>
                <a:stretch>
                  <a:fillRect l="-2429" t="-1613" r="-161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>
            <a:extLst>
              <a:ext uri="{FF2B5EF4-FFF2-40B4-BE49-F238E27FC236}">
                <a16:creationId xmlns:a16="http://schemas.microsoft.com/office/drawing/2014/main" id="{3E7C8B86-08F5-43DD-B8D5-38DBFF76493D}"/>
              </a:ext>
            </a:extLst>
          </p:cNvPr>
          <p:cNvGrpSpPr/>
          <p:nvPr/>
        </p:nvGrpSpPr>
        <p:grpSpPr>
          <a:xfrm>
            <a:off x="6117088" y="306594"/>
            <a:ext cx="715161" cy="540000"/>
            <a:chOff x="7174951" y="3803115"/>
            <a:chExt cx="715161" cy="540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099B144-36C0-4C06-9E1A-5738BC8AADF3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A2687C5-B416-4B18-A2A6-1364A2960F06}"/>
              </a:ext>
            </a:extLst>
          </p:cNvPr>
          <p:cNvGrpSpPr/>
          <p:nvPr/>
        </p:nvGrpSpPr>
        <p:grpSpPr>
          <a:xfrm>
            <a:off x="6460910" y="306594"/>
            <a:ext cx="715161" cy="540000"/>
            <a:chOff x="7174951" y="3803115"/>
            <a:chExt cx="715161" cy="540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0661A75-5372-4698-B0D6-1DE81FB63646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66C70ACF-4C1F-4B26-AA59-345143A1C5E6}"/>
              </a:ext>
            </a:extLst>
          </p:cNvPr>
          <p:cNvGrpSpPr/>
          <p:nvPr/>
        </p:nvGrpSpPr>
        <p:grpSpPr>
          <a:xfrm>
            <a:off x="6804732" y="306594"/>
            <a:ext cx="715161" cy="540000"/>
            <a:chOff x="7174951" y="3803115"/>
            <a:chExt cx="715161" cy="540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DFF131-B5D4-44CC-A2AA-9651990971E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A48CB8-413C-4827-A8A6-2AEC25BFAFA5}"/>
              </a:ext>
            </a:extLst>
          </p:cNvPr>
          <p:cNvGrpSpPr/>
          <p:nvPr/>
        </p:nvGrpSpPr>
        <p:grpSpPr>
          <a:xfrm>
            <a:off x="7148553" y="313466"/>
            <a:ext cx="715161" cy="540000"/>
            <a:chOff x="7174951" y="3803115"/>
            <a:chExt cx="715161" cy="540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65EA6AF-281F-452E-B80C-B833DD37ABD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4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5AAAC7D-5867-46D2-8F43-CDF96B44C03F}"/>
              </a:ext>
            </a:extLst>
          </p:cNvPr>
          <p:cNvSpPr txBox="1"/>
          <p:nvPr/>
        </p:nvSpPr>
        <p:spPr>
          <a:xfrm>
            <a:off x="7708344" y="37019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2F94A9BB-757D-49B5-A390-1134BF3D7881}"/>
              </a:ext>
            </a:extLst>
          </p:cNvPr>
          <p:cNvGrpSpPr/>
          <p:nvPr/>
        </p:nvGrpSpPr>
        <p:grpSpPr>
          <a:xfrm>
            <a:off x="8149124" y="285258"/>
            <a:ext cx="641061" cy="510076"/>
            <a:chOff x="5091792" y="1543557"/>
            <a:chExt cx="641061" cy="51007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9D1F759-73B5-44A2-B25F-0D8CAB40C051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2222" r="-222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B0410CF2-CBD9-4ACC-9D25-2D345E4D5793}"/>
              </a:ext>
            </a:extLst>
          </p:cNvPr>
          <p:cNvSpPr/>
          <p:nvPr/>
        </p:nvSpPr>
        <p:spPr>
          <a:xfrm>
            <a:off x="8898600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/>
              <p:nvPr/>
            </p:nvSpPr>
            <p:spPr>
              <a:xfrm>
                <a:off x="8731153" y="36592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53" y="365922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B6623BD2-F355-47E1-B339-925E680CEFEF}"/>
              </a:ext>
            </a:extLst>
          </p:cNvPr>
          <p:cNvSpPr/>
          <p:nvPr/>
        </p:nvSpPr>
        <p:spPr>
          <a:xfrm>
            <a:off x="9242422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/>
              <p:nvPr/>
            </p:nvSpPr>
            <p:spPr>
              <a:xfrm>
                <a:off x="9060938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38" y="365923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BEF6AB99-CF95-4006-8C5B-6A892D59B560}"/>
              </a:ext>
            </a:extLst>
          </p:cNvPr>
          <p:cNvSpPr/>
          <p:nvPr/>
        </p:nvSpPr>
        <p:spPr>
          <a:xfrm>
            <a:off x="9586244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/>
              <p:nvPr/>
            </p:nvSpPr>
            <p:spPr>
              <a:xfrm>
                <a:off x="9404760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760" y="365923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id="{3A0F0C7C-6ABF-4C5A-BF6C-5C64492C3708}"/>
              </a:ext>
            </a:extLst>
          </p:cNvPr>
          <p:cNvSpPr/>
          <p:nvPr/>
        </p:nvSpPr>
        <p:spPr>
          <a:xfrm>
            <a:off x="9930065" y="332617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/>
              <p:nvPr/>
            </p:nvSpPr>
            <p:spPr>
              <a:xfrm>
                <a:off x="9748581" y="37279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581" y="372796"/>
                <a:ext cx="715161" cy="4689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id="{F7F38807-7D8F-4B32-8564-1957A0A4CF72}"/>
              </a:ext>
            </a:extLst>
          </p:cNvPr>
          <p:cNvSpPr/>
          <p:nvPr/>
        </p:nvSpPr>
        <p:spPr>
          <a:xfrm>
            <a:off x="6303019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E20ACF6-F85C-4DC6-A798-598B7EA1EE48}"/>
              </a:ext>
            </a:extLst>
          </p:cNvPr>
          <p:cNvSpPr/>
          <p:nvPr/>
        </p:nvSpPr>
        <p:spPr>
          <a:xfrm>
            <a:off x="6646841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3605474-17ED-44E7-9102-E78439C33796}"/>
              </a:ext>
            </a:extLst>
          </p:cNvPr>
          <p:cNvSpPr/>
          <p:nvPr/>
        </p:nvSpPr>
        <p:spPr>
          <a:xfrm>
            <a:off x="6990663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74552CD-0CF1-416F-84E7-C70F5B2C6F17}"/>
              </a:ext>
            </a:extLst>
          </p:cNvPr>
          <p:cNvSpPr/>
          <p:nvPr/>
        </p:nvSpPr>
        <p:spPr>
          <a:xfrm>
            <a:off x="7334484" y="149449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EF90768-B516-40E1-85B4-B0D6B1D5E3C0}"/>
              </a:ext>
            </a:extLst>
          </p:cNvPr>
          <p:cNvSpPr/>
          <p:nvPr/>
        </p:nvSpPr>
        <p:spPr>
          <a:xfrm>
            <a:off x="6316538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DDFF4C3-538A-47FC-8E28-27A959C2F5A3}"/>
              </a:ext>
            </a:extLst>
          </p:cNvPr>
          <p:cNvSpPr/>
          <p:nvPr/>
        </p:nvSpPr>
        <p:spPr>
          <a:xfrm>
            <a:off x="6660360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7EA14C9-D731-4925-9B34-6E3505CA7038}"/>
              </a:ext>
            </a:extLst>
          </p:cNvPr>
          <p:cNvSpPr/>
          <p:nvPr/>
        </p:nvSpPr>
        <p:spPr>
          <a:xfrm>
            <a:off x="7004182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7DC86CD-9D1F-41D3-ABC1-172069D07601}"/>
              </a:ext>
            </a:extLst>
          </p:cNvPr>
          <p:cNvSpPr/>
          <p:nvPr/>
        </p:nvSpPr>
        <p:spPr>
          <a:xfrm>
            <a:off x="7348003" y="267335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48EDE54E-4FC3-4722-9FFF-AB971AFB49A0}"/>
              </a:ext>
            </a:extLst>
          </p:cNvPr>
          <p:cNvSpPr txBox="1"/>
          <p:nvPr/>
        </p:nvSpPr>
        <p:spPr>
          <a:xfrm>
            <a:off x="7710918" y="157510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3269D35C-FCCF-43F7-A2DC-C4B20147F03E}"/>
              </a:ext>
            </a:extLst>
          </p:cNvPr>
          <p:cNvGrpSpPr/>
          <p:nvPr/>
        </p:nvGrpSpPr>
        <p:grpSpPr>
          <a:xfrm>
            <a:off x="8161214" y="1466816"/>
            <a:ext cx="642471" cy="516616"/>
            <a:chOff x="5091792" y="1543557"/>
            <a:chExt cx="642471" cy="516616"/>
          </a:xfrm>
        </p:grpSpPr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B4938D8C-FE80-4657-B86B-A7CA92902CE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blipFill>
                  <a:blip r:embed="rId30"/>
                  <a:stretch>
                    <a:fillRect l="-12222" t="-3279" r="-222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B05170-F180-47F8-936D-A1F99653BEBB}"/>
              </a:ext>
            </a:extLst>
          </p:cNvPr>
          <p:cNvSpPr txBox="1"/>
          <p:nvPr/>
        </p:nvSpPr>
        <p:spPr>
          <a:xfrm>
            <a:off x="7725520" y="273541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854AD9D9-AC02-49A8-8949-B431747230F4}"/>
              </a:ext>
            </a:extLst>
          </p:cNvPr>
          <p:cNvGrpSpPr/>
          <p:nvPr/>
        </p:nvGrpSpPr>
        <p:grpSpPr>
          <a:xfrm>
            <a:off x="8175816" y="2627124"/>
            <a:ext cx="639241" cy="510076"/>
            <a:chOff x="5091792" y="1543557"/>
            <a:chExt cx="639241" cy="510076"/>
          </a:xfrm>
        </p:grpSpPr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1313D57-C8D7-4B60-9681-5B46CABD0D1A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1123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A318E0D5-7FE6-42ED-8A98-1747027D75BC}"/>
              </a:ext>
            </a:extLst>
          </p:cNvPr>
          <p:cNvGrpSpPr/>
          <p:nvPr/>
        </p:nvGrpSpPr>
        <p:grpSpPr>
          <a:xfrm>
            <a:off x="8734517" y="1488704"/>
            <a:ext cx="1732589" cy="546872"/>
            <a:chOff x="6336961" y="1989986"/>
            <a:chExt cx="1732589" cy="546872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02F9543-B37D-4AA3-A1AF-5AA31E520287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D7F20B5-F21D-43B4-B486-EABC5C783E9A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76D2048-5511-48BF-996E-0E8D3C0FD19E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64DAA-3437-44EE-8973-9F421E6C8857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7BC4C13-1829-4B2E-BF23-6E293FD2412C}"/>
              </a:ext>
            </a:extLst>
          </p:cNvPr>
          <p:cNvGrpSpPr/>
          <p:nvPr/>
        </p:nvGrpSpPr>
        <p:grpSpPr>
          <a:xfrm>
            <a:off x="8749119" y="2638644"/>
            <a:ext cx="1732589" cy="546872"/>
            <a:chOff x="6336961" y="1989986"/>
            <a:chExt cx="1732589" cy="546872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342BF4F-D80D-4B2B-9CD4-40543BD52A4B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5D36200-A69B-4B47-8C90-B91E85647217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474E59DD-0CDB-480F-A777-5A4DDBF227B7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4C63A84-E48D-40C3-B8ED-BB65FF3416A3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3BFF2BA-07A3-43D0-BD86-CF2EECD05CCD}"/>
              </a:ext>
            </a:extLst>
          </p:cNvPr>
          <p:cNvGrpSpPr/>
          <p:nvPr/>
        </p:nvGrpSpPr>
        <p:grpSpPr>
          <a:xfrm>
            <a:off x="6137770" y="2691435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/>
              <p:nvPr/>
            </p:nvSpPr>
            <p:spPr>
              <a:xfrm>
                <a:off x="6119910" y="152963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10" y="1529639"/>
                <a:ext cx="715161" cy="47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/>
              <p:nvPr/>
            </p:nvSpPr>
            <p:spPr>
              <a:xfrm>
                <a:off x="6793517" y="154889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17" y="1548890"/>
                <a:ext cx="715161" cy="47000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/>
              <p:nvPr/>
            </p:nvSpPr>
            <p:spPr>
              <a:xfrm>
                <a:off x="7137338" y="155576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338" y="1555763"/>
                <a:ext cx="715161" cy="46897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/>
              <p:nvPr/>
            </p:nvSpPr>
            <p:spPr>
              <a:xfrm>
                <a:off x="6477490" y="15377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490" y="1537700"/>
                <a:ext cx="715161" cy="4700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/>
              <p:nvPr/>
            </p:nvSpPr>
            <p:spPr>
              <a:xfrm>
                <a:off x="9464279" y="916337"/>
                <a:ext cx="214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279" y="916337"/>
                <a:ext cx="214802" cy="43088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/>
              <p:nvPr/>
            </p:nvSpPr>
            <p:spPr>
              <a:xfrm>
                <a:off x="9479862" y="2006643"/>
                <a:ext cx="214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862" y="2006643"/>
                <a:ext cx="214802" cy="430887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/>
              <p:nvPr/>
            </p:nvSpPr>
            <p:spPr>
              <a:xfrm>
                <a:off x="9499429" y="3167367"/>
                <a:ext cx="214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29" y="3167367"/>
                <a:ext cx="214802" cy="430887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/>
              <p:nvPr/>
            </p:nvSpPr>
            <p:spPr>
              <a:xfrm>
                <a:off x="6800337" y="834139"/>
                <a:ext cx="350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37" y="834139"/>
                <a:ext cx="350352" cy="430887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/>
              <p:nvPr/>
            </p:nvSpPr>
            <p:spPr>
              <a:xfrm>
                <a:off x="6802993" y="2017428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93" y="2017428"/>
                <a:ext cx="334322" cy="43088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/>
              <p:nvPr/>
            </p:nvSpPr>
            <p:spPr>
              <a:xfrm>
                <a:off x="6800337" y="3179224"/>
                <a:ext cx="333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37" y="3179224"/>
                <a:ext cx="333616" cy="43088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D83EA5-6F6B-4CF1-A41E-39A2517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1" grpId="0"/>
      <p:bldP spid="96" grpId="0" animBg="1"/>
      <p:bldP spid="97" grpId="0"/>
      <p:bldP spid="99" grpId="0" animBg="1"/>
      <p:bldP spid="100" grpId="0"/>
      <p:bldP spid="102" grpId="0" animBg="1"/>
      <p:bldP spid="103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9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607</Words>
  <Application>Microsoft Office PowerPoint</Application>
  <PresentationFormat>宽屏</PresentationFormat>
  <Paragraphs>423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微軟正黑體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Self-attention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 chao</dc:creator>
  <cp:lastModifiedBy>duan chao</cp:lastModifiedBy>
  <cp:revision>2</cp:revision>
  <dcterms:created xsi:type="dcterms:W3CDTF">2022-02-16T02:31:07Z</dcterms:created>
  <dcterms:modified xsi:type="dcterms:W3CDTF">2022-02-16T03:53:19Z</dcterms:modified>
</cp:coreProperties>
</file>