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Cebulj Navarrete" userId="512d29a4-3f67-4a80-a367-ba593d4eb461" providerId="ADAL" clId="{0093E07C-69B8-4021-8B7B-D6B257005027}"/>
    <pc:docChg chg="undo custSel modSld">
      <pc:chgData name="Daniel Cebulj Navarrete" userId="512d29a4-3f67-4a80-a367-ba593d4eb461" providerId="ADAL" clId="{0093E07C-69B8-4021-8B7B-D6B257005027}" dt="2025-04-23T01:28:02.977" v="3"/>
      <pc:docMkLst>
        <pc:docMk/>
      </pc:docMkLst>
      <pc:sldChg chg="modSp mod">
        <pc:chgData name="Daniel Cebulj Navarrete" userId="512d29a4-3f67-4a80-a367-ba593d4eb461" providerId="ADAL" clId="{0093E07C-69B8-4021-8B7B-D6B257005027}" dt="2025-04-23T01:28:02.977" v="3"/>
        <pc:sldMkLst>
          <pc:docMk/>
          <pc:sldMk cId="0" sldId="256"/>
        </pc:sldMkLst>
        <pc:spChg chg="mod">
          <ac:chgData name="Daniel Cebulj Navarrete" userId="512d29a4-3f67-4a80-a367-ba593d4eb461" providerId="ADAL" clId="{0093E07C-69B8-4021-8B7B-D6B257005027}" dt="2025-04-23T01:28:02.977" v="3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Roadmap &amp; Modelo de Negocio - RupuX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Marketplace de </a:t>
            </a:r>
            <a:r>
              <a:rPr dirty="0" err="1"/>
              <a:t>Productos</a:t>
            </a:r>
            <a:r>
              <a:rPr dirty="0"/>
              <a:t> </a:t>
            </a:r>
            <a:r>
              <a:rPr dirty="0" err="1"/>
              <a:t>Financieros</a:t>
            </a:r>
            <a:r>
              <a:rPr dirty="0"/>
              <a:t> - Sin Custodia de Activos</a:t>
            </a:r>
            <a:endParaRPr lang="es-CL"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Roadmap </a:t>
            </a:r>
            <a:r>
              <a:rPr dirty="0" err="1"/>
              <a:t>RupuX</a:t>
            </a:r>
            <a:r>
              <a:rPr dirty="0"/>
              <a:t> - </a:t>
            </a:r>
            <a:r>
              <a:rPr dirty="0" err="1"/>
              <a:t>Etapas</a:t>
            </a:r>
            <a:r>
              <a:t> de Desarrollo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Fase 1: Vitrina + </a:t>
            </a:r>
            <a:r>
              <a:rPr dirty="0" err="1"/>
              <a:t>Monetización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conversión</a:t>
            </a:r>
            <a:r>
              <a:rPr dirty="0"/>
              <a:t> (links </a:t>
            </a:r>
            <a:r>
              <a:rPr dirty="0" err="1"/>
              <a:t>trackeados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API o </a:t>
            </a:r>
            <a:r>
              <a:rPr dirty="0" err="1"/>
              <a:t>parámetro</a:t>
            </a:r>
            <a:r>
              <a:rPr dirty="0"/>
              <a:t>)</a:t>
            </a:r>
          </a:p>
          <a:p>
            <a:r>
              <a:rPr dirty="0"/>
              <a:t>Fase 2: </a:t>
            </a:r>
            <a:r>
              <a:rPr dirty="0" err="1"/>
              <a:t>Registro</a:t>
            </a:r>
            <a:r>
              <a:rPr dirty="0"/>
              <a:t> de </a:t>
            </a:r>
            <a:r>
              <a:rPr dirty="0" err="1"/>
              <a:t>usuarios</a:t>
            </a:r>
            <a:r>
              <a:rPr dirty="0"/>
              <a:t> + </a:t>
            </a:r>
            <a:r>
              <a:rPr dirty="0" err="1"/>
              <a:t>Portafolio</a:t>
            </a:r>
            <a:r>
              <a:rPr dirty="0"/>
              <a:t> visual de </a:t>
            </a:r>
            <a:r>
              <a:rPr dirty="0" err="1"/>
              <a:t>inversiones</a:t>
            </a:r>
            <a:r>
              <a:rPr dirty="0"/>
              <a:t> + </a:t>
            </a:r>
            <a:r>
              <a:rPr dirty="0" err="1"/>
              <a:t>Indicadores</a:t>
            </a:r>
            <a:endParaRPr dirty="0"/>
          </a:p>
          <a:p>
            <a:r>
              <a:rPr dirty="0"/>
              <a:t>Fase 3: </a:t>
            </a:r>
            <a:r>
              <a:rPr dirty="0" err="1"/>
              <a:t>Simulador</a:t>
            </a:r>
            <a:r>
              <a:rPr dirty="0"/>
              <a:t> de </a:t>
            </a:r>
            <a:r>
              <a:rPr dirty="0" err="1"/>
              <a:t>inversiones</a:t>
            </a:r>
            <a:r>
              <a:rPr dirty="0"/>
              <a:t>, </a:t>
            </a:r>
            <a:r>
              <a:rPr dirty="0" err="1"/>
              <a:t>recomendaciones</a:t>
            </a:r>
            <a:r>
              <a:rPr dirty="0"/>
              <a:t> </a:t>
            </a:r>
            <a:r>
              <a:rPr dirty="0" err="1"/>
              <a:t>inteligentes</a:t>
            </a:r>
            <a:r>
              <a:rPr dirty="0"/>
              <a:t> y </a:t>
            </a:r>
            <a:r>
              <a:rPr dirty="0" err="1"/>
              <a:t>visualización</a:t>
            </a:r>
            <a:r>
              <a:rPr dirty="0"/>
              <a:t> de </a:t>
            </a:r>
            <a:r>
              <a:rPr dirty="0" err="1"/>
              <a:t>estado</a:t>
            </a:r>
            <a:r>
              <a:rPr dirty="0"/>
              <a:t> (</a:t>
            </a:r>
            <a:r>
              <a:rPr dirty="0" err="1"/>
              <a:t>activa</a:t>
            </a:r>
            <a:r>
              <a:rPr dirty="0"/>
              <a:t>, </a:t>
            </a:r>
            <a:r>
              <a:rPr dirty="0" err="1"/>
              <a:t>liquidada</a:t>
            </a:r>
            <a:r>
              <a:rPr dirty="0"/>
              <a:t>, </a:t>
            </a:r>
            <a:r>
              <a:rPr dirty="0" err="1"/>
              <a:t>vencida</a:t>
            </a:r>
            <a:r>
              <a:rPr dirty="0"/>
              <a:t>).</a:t>
            </a:r>
          </a:p>
          <a:p>
            <a:r>
              <a:rPr dirty="0"/>
              <a:t>Fase 4: </a:t>
            </a:r>
            <a:r>
              <a:rPr dirty="0" err="1"/>
              <a:t>Integración</a:t>
            </a:r>
            <a:r>
              <a:rPr dirty="0"/>
              <a:t> </a:t>
            </a:r>
            <a:r>
              <a:rPr dirty="0" err="1"/>
              <a:t>avanzada</a:t>
            </a:r>
            <a:r>
              <a:rPr dirty="0"/>
              <a:t> con APIs para </a:t>
            </a:r>
            <a:r>
              <a:rPr dirty="0" err="1"/>
              <a:t>detección</a:t>
            </a:r>
            <a:r>
              <a:rPr dirty="0"/>
              <a:t> </a:t>
            </a:r>
            <a:r>
              <a:rPr dirty="0" err="1"/>
              <a:t>automática</a:t>
            </a:r>
            <a:r>
              <a:rPr dirty="0"/>
              <a:t> de </a:t>
            </a:r>
            <a:r>
              <a:rPr dirty="0" err="1"/>
              <a:t>cierre</a:t>
            </a:r>
            <a:r>
              <a:rPr dirty="0"/>
              <a:t> o </a:t>
            </a:r>
            <a:r>
              <a:rPr dirty="0" err="1"/>
              <a:t>liquidación</a:t>
            </a:r>
            <a:r>
              <a:rPr dirty="0"/>
              <a:t> de </a:t>
            </a:r>
            <a:r>
              <a:rPr dirty="0" err="1"/>
              <a:t>inversiones</a:t>
            </a:r>
            <a:r>
              <a:rPr dirty="0"/>
              <a:t> y </a:t>
            </a:r>
            <a:r>
              <a:rPr dirty="0" err="1"/>
              <a:t>actualización</a:t>
            </a:r>
            <a:r>
              <a:rPr dirty="0"/>
              <a:t> del </a:t>
            </a:r>
            <a:r>
              <a:rPr dirty="0" err="1"/>
              <a:t>portafolio</a:t>
            </a:r>
            <a:r>
              <a:rPr dirty="0"/>
              <a:t>.</a:t>
            </a:r>
          </a:p>
          <a:p>
            <a:r>
              <a:rPr dirty="0"/>
              <a:t>Fase 5: </a:t>
            </a:r>
            <a:r>
              <a:rPr dirty="0" err="1"/>
              <a:t>Servicios</a:t>
            </a:r>
            <a:r>
              <a:rPr dirty="0"/>
              <a:t> </a:t>
            </a:r>
            <a:r>
              <a:rPr dirty="0" err="1"/>
              <a:t>adicionales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informes</a:t>
            </a:r>
            <a:r>
              <a:rPr dirty="0"/>
              <a:t> </a:t>
            </a:r>
            <a:r>
              <a:rPr dirty="0" err="1"/>
              <a:t>personalizados</a:t>
            </a:r>
            <a:r>
              <a:rPr dirty="0"/>
              <a:t>, </a:t>
            </a:r>
            <a:r>
              <a:rPr dirty="0" err="1"/>
              <a:t>alertas</a:t>
            </a:r>
            <a:r>
              <a:rPr dirty="0"/>
              <a:t>, IA para </a:t>
            </a:r>
            <a:r>
              <a:rPr dirty="0" err="1"/>
              <a:t>optimización</a:t>
            </a:r>
            <a:r>
              <a:rPr dirty="0"/>
              <a:t> de </a:t>
            </a:r>
            <a:r>
              <a:rPr dirty="0" err="1"/>
              <a:t>cartera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de Negocio - Canvas RupuX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Propuesta de valor: Acceso simplificado a múltiples productos financieros en un solo lugar. No custodia, solo conexión y comparación.</a:t>
            </a:r>
          </a:p>
          <a:p>
            <a:r>
              <a:t>Segmentos de clientes: Inversionistas retail chilenos. Jóvenes profesionales. Personas que buscan diversificación sin complejidad.</a:t>
            </a:r>
          </a:p>
          <a:p>
            <a:r>
              <a:t>Canales: Plataforma web y móvil. Redes sociales. Aliados financieros y medios especializados.</a:t>
            </a:r>
          </a:p>
          <a:p>
            <a:r>
              <a:t>Relación con clientes: Autoservicio + Comunidad + Soporte digital. Transparencia y educación financiera.</a:t>
            </a:r>
          </a:p>
          <a:p>
            <a:r>
              <a:t>Fuentes de ingreso: Comisiones por conversión/redirección (modelo afiliado). Servicios premium o data insights en el futuro.</a:t>
            </a:r>
          </a:p>
          <a:p>
            <a:r>
              <a:t>Actividades clave: Conexión con APIs. Gestión de partners financieros. Desarrollo de interfaz. Marketing y contenido.</a:t>
            </a:r>
          </a:p>
          <a:p>
            <a:r>
              <a:t>Recursos clave: Equipo tech + Legal/Compliance + Relaciones con empresas financieras.</a:t>
            </a:r>
          </a:p>
          <a:p>
            <a:r>
              <a:t>Socios clave: Plataformas de inversión. Fintechs chilenas. Corredoras. Proptech. Cumplo, Fintual, etc.</a:t>
            </a:r>
          </a:p>
          <a:p>
            <a:r>
              <a:t>Estructura de costos: Infraestructura web. Costos legales. Adquisición de usuarios. Integraciones técnicas.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281</Words>
  <Application>Microsoft Office PowerPoint</Application>
  <PresentationFormat>Presentación en pantalla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Roadmap &amp; Modelo de Negocio - RupuX</vt:lpstr>
      <vt:lpstr>Roadmap RupuX - Etapas de Desarrollo</vt:lpstr>
      <vt:lpstr>Modelo de Negocio - Canvas RupuX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Daniel Cebulj Navarrete</cp:lastModifiedBy>
  <cp:revision>1</cp:revision>
  <dcterms:created xsi:type="dcterms:W3CDTF">2013-01-27T09:14:16Z</dcterms:created>
  <dcterms:modified xsi:type="dcterms:W3CDTF">2025-04-23T01:28:16Z</dcterms:modified>
  <cp:category/>
</cp:coreProperties>
</file>