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57" r:id="rId4"/>
    <p:sldId id="265" r:id="rId5"/>
    <p:sldId id="258" r:id="rId6"/>
    <p:sldId id="259" r:id="rId7"/>
    <p:sldId id="260" r:id="rId8"/>
    <p:sldId id="262" r:id="rId9"/>
    <p:sldId id="261"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4671" autoAdjust="0"/>
  </p:normalViewPr>
  <p:slideViewPr>
    <p:cSldViewPr>
      <p:cViewPr varScale="1">
        <p:scale>
          <a:sx n="70" d="100"/>
          <a:sy n="70" d="100"/>
        </p:scale>
        <p:origin x="-1380" y="-90"/>
      </p:cViewPr>
      <p:guideLst>
        <p:guide orient="horz" pos="2160"/>
        <p:guide pos="2880"/>
      </p:guideLst>
    </p:cSldViewPr>
  </p:slideViewPr>
  <p:outlineViewPr>
    <p:cViewPr>
      <p:scale>
        <a:sx n="33" d="100"/>
        <a:sy n="33" d="100"/>
      </p:scale>
      <p:origin x="36" y="330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E920AA9-537E-4CD1-AABD-4ECEACFEA543}"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F29BC-0B63-457E-ADA2-F5F339B54490}"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920AA9-537E-4CD1-AABD-4ECEACFEA543}"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F29BC-0B63-457E-ADA2-F5F339B5449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920AA9-537E-4CD1-AABD-4ECEACFEA543}"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F29BC-0B63-457E-ADA2-F5F339B5449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920AA9-537E-4CD1-AABD-4ECEACFEA543}"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F29BC-0B63-457E-ADA2-F5F339B5449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920AA9-537E-4CD1-AABD-4ECEACFEA543}"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F29BC-0B63-457E-ADA2-F5F339B54490}"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920AA9-537E-4CD1-AABD-4ECEACFEA543}"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7F29BC-0B63-457E-ADA2-F5F339B5449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E920AA9-537E-4CD1-AABD-4ECEACFEA543}" type="datetimeFigureOut">
              <a:rPr lang="en-US" smtClean="0"/>
              <a:t>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7F29BC-0B63-457E-ADA2-F5F339B54490}"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920AA9-537E-4CD1-AABD-4ECEACFEA543}" type="datetimeFigureOut">
              <a:rPr lang="en-US" smtClean="0"/>
              <a:t>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7F29BC-0B63-457E-ADA2-F5F339B5449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20AA9-537E-4CD1-AABD-4ECEACFEA543}" type="datetimeFigureOut">
              <a:rPr lang="en-US" smtClean="0"/>
              <a:t>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7F29BC-0B63-457E-ADA2-F5F339B5449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920AA9-537E-4CD1-AABD-4ECEACFEA543}"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7F29BC-0B63-457E-ADA2-F5F339B54490}"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920AA9-537E-4CD1-AABD-4ECEACFEA543}"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7F29BC-0B63-457E-ADA2-F5F339B5449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E920AA9-537E-4CD1-AABD-4ECEACFEA543}" type="datetimeFigureOut">
              <a:rPr lang="en-US" smtClean="0"/>
              <a:t>12/1/2016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67F29BC-0B63-457E-ADA2-F5F339B5449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Gate check</a:t>
            </a:r>
            <a:endParaRPr lang="en-US" dirty="0"/>
          </a:p>
        </p:txBody>
      </p:sp>
      <p:sp>
        <p:nvSpPr>
          <p:cNvPr id="3" name="Subtitle 2"/>
          <p:cNvSpPr>
            <a:spLocks noGrp="1"/>
          </p:cNvSpPr>
          <p:nvPr>
            <p:ph type="subTitle" idx="1"/>
          </p:nvPr>
        </p:nvSpPr>
        <p:spPr/>
        <p:txBody>
          <a:bodyPr/>
          <a:lstStyle/>
          <a:p>
            <a:r>
              <a:rPr lang="en-US" dirty="0" smtClean="0"/>
              <a:t>22 Nov 2016</a:t>
            </a:r>
          </a:p>
          <a:p>
            <a:r>
              <a:rPr lang="en-US" dirty="0" smtClean="0"/>
              <a:t>Dominic Celiano</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762000"/>
            <a:ext cx="3095348" cy="5510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1025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07303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78152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lstStyle/>
          <a:p>
            <a:r>
              <a:rPr lang="en-US" dirty="0" smtClean="0"/>
              <a:t>March a flight/squadron</a:t>
            </a:r>
          </a:p>
          <a:p>
            <a:pPr lvl="1"/>
            <a:r>
              <a:rPr lang="en-US" dirty="0" smtClean="0"/>
              <a:t>Practice marching</a:t>
            </a:r>
          </a:p>
          <a:p>
            <a:pPr lvl="1"/>
            <a:r>
              <a:rPr lang="en-US" dirty="0" smtClean="0"/>
              <a:t>Relive the glory days</a:t>
            </a:r>
          </a:p>
          <a:p>
            <a:pPr marL="0" indent="0">
              <a:buNone/>
            </a:pPr>
            <a:endParaRPr lang="en-US" dirty="0"/>
          </a:p>
          <a:p>
            <a:r>
              <a:rPr lang="en-US" dirty="0" smtClean="0"/>
              <a:t>Complete tasks</a:t>
            </a:r>
          </a:p>
          <a:p>
            <a:endParaRPr lang="en-US" dirty="0"/>
          </a:p>
          <a:p>
            <a:r>
              <a:rPr lang="en-US" dirty="0" smtClean="0"/>
              <a:t>Explore the Terrazzo</a:t>
            </a:r>
          </a:p>
          <a:p>
            <a:endParaRPr lang="en-US" dirty="0"/>
          </a:p>
          <a:p>
            <a:r>
              <a:rPr lang="en-US" dirty="0" smtClean="0"/>
              <a:t>Unlock different zones</a:t>
            </a:r>
          </a:p>
          <a:p>
            <a:endParaRPr lang="en-US" dirty="0"/>
          </a:p>
          <a:p>
            <a:r>
              <a:rPr lang="en-US" dirty="0" smtClean="0"/>
              <a:t>Must give corrections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786" y="1143000"/>
            <a:ext cx="2964226"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8281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View Controller Scene Discussion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49857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Requirements</a:t>
            </a:r>
            <a:endParaRPr lang="en-US" dirty="0"/>
          </a:p>
        </p:txBody>
      </p:sp>
      <p:sp>
        <p:nvSpPr>
          <p:cNvPr id="3" name="Content Placeholder 2"/>
          <p:cNvSpPr>
            <a:spLocks noGrp="1"/>
          </p:cNvSpPr>
          <p:nvPr>
            <p:ph idx="1"/>
          </p:nvPr>
        </p:nvSpPr>
        <p:spPr/>
        <p:txBody>
          <a:bodyPr>
            <a:normAutofit/>
          </a:bodyPr>
          <a:lstStyle/>
          <a:p>
            <a:pPr lvl="0"/>
            <a:r>
              <a:rPr lang="en-US" dirty="0">
                <a:solidFill>
                  <a:srgbClr val="92D050"/>
                </a:solidFill>
              </a:rPr>
              <a:t>March a </a:t>
            </a:r>
            <a:r>
              <a:rPr lang="en-US" dirty="0" smtClean="0">
                <a:solidFill>
                  <a:srgbClr val="92D050"/>
                </a:solidFill>
              </a:rPr>
              <a:t>flight/squadron</a:t>
            </a:r>
          </a:p>
          <a:p>
            <a:pPr lvl="0"/>
            <a:r>
              <a:rPr lang="en-US" dirty="0" smtClean="0">
                <a:solidFill>
                  <a:srgbClr val="92D050"/>
                </a:solidFill>
              </a:rPr>
              <a:t>Change size of flight/squadron</a:t>
            </a:r>
            <a:endParaRPr lang="en-US" dirty="0">
              <a:solidFill>
                <a:srgbClr val="92D050"/>
              </a:solidFill>
            </a:endParaRPr>
          </a:p>
          <a:p>
            <a:pPr lvl="0"/>
            <a:r>
              <a:rPr lang="en-US" dirty="0">
                <a:solidFill>
                  <a:srgbClr val="FF0000"/>
                </a:solidFill>
              </a:rPr>
              <a:t>Have </a:t>
            </a:r>
            <a:r>
              <a:rPr lang="en-US" dirty="0" smtClean="0">
                <a:solidFill>
                  <a:srgbClr val="FF0000"/>
                </a:solidFill>
              </a:rPr>
              <a:t>flight/squadron </a:t>
            </a:r>
            <a:r>
              <a:rPr lang="en-US" dirty="0">
                <a:solidFill>
                  <a:srgbClr val="FF0000"/>
                </a:solidFill>
              </a:rPr>
              <a:t>make random mistakes</a:t>
            </a:r>
          </a:p>
          <a:p>
            <a:pPr lvl="0"/>
            <a:r>
              <a:rPr lang="en-US" dirty="0">
                <a:solidFill>
                  <a:srgbClr val="FF0000"/>
                </a:solidFill>
              </a:rPr>
              <a:t>Allow the </a:t>
            </a:r>
            <a:r>
              <a:rPr lang="en-US" dirty="0" smtClean="0">
                <a:solidFill>
                  <a:srgbClr val="FF0000"/>
                </a:solidFill>
              </a:rPr>
              <a:t>user to </a:t>
            </a:r>
            <a:r>
              <a:rPr lang="en-US" dirty="0">
                <a:solidFill>
                  <a:srgbClr val="FF0000"/>
                </a:solidFill>
              </a:rPr>
              <a:t>rank up</a:t>
            </a:r>
          </a:p>
          <a:p>
            <a:pPr lvl="0"/>
            <a:r>
              <a:rPr lang="en-US" dirty="0">
                <a:solidFill>
                  <a:srgbClr val="92D050"/>
                </a:solidFill>
              </a:rPr>
              <a:t>Allow the player to give commands to both control and correct his flight/squadron</a:t>
            </a:r>
          </a:p>
          <a:p>
            <a:pPr lvl="0"/>
            <a:r>
              <a:rPr lang="en-US" dirty="0">
                <a:ln>
                  <a:solidFill>
                    <a:srgbClr val="FFFF00"/>
                  </a:solidFill>
                </a:ln>
              </a:rPr>
              <a:t>Save progress of the player and his flight/squadron</a:t>
            </a:r>
          </a:p>
          <a:p>
            <a:pPr lvl="0"/>
            <a:r>
              <a:rPr lang="en-US" dirty="0">
                <a:solidFill>
                  <a:srgbClr val="FF0000"/>
                </a:solidFill>
              </a:rPr>
              <a:t>Implement marching tasks/missions for the player to complete</a:t>
            </a:r>
          </a:p>
          <a:p>
            <a:pPr lvl="0"/>
            <a:r>
              <a:rPr lang="en-US" dirty="0">
                <a:ln>
                  <a:solidFill>
                    <a:srgbClr val="FFFF00"/>
                  </a:solidFill>
                </a:ln>
              </a:rPr>
              <a:t>Implement a “settings menu” where the player can view both his progress and the progress of his </a:t>
            </a:r>
            <a:r>
              <a:rPr lang="en-US" dirty="0" smtClean="0">
                <a:ln>
                  <a:solidFill>
                    <a:srgbClr val="FFFF00"/>
                  </a:solidFill>
                </a:ln>
              </a:rPr>
              <a:t>flight</a:t>
            </a:r>
            <a:endParaRPr lang="en-US" dirty="0">
              <a:ln>
                <a:solidFill>
                  <a:srgbClr val="FFFF00"/>
                </a:solidFill>
              </a:ln>
            </a:endParaRPr>
          </a:p>
        </p:txBody>
      </p:sp>
    </p:spTree>
    <p:extLst>
      <p:ext uri="{BB962C8B-B14F-4D97-AF65-F5344CB8AC3E}">
        <p14:creationId xmlns:p14="http://schemas.microsoft.com/office/powerpoint/2010/main" val="3432695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Foundation</a:t>
            </a:r>
          </a:p>
          <a:p>
            <a:pPr marL="457200" indent="-457200">
              <a:buFont typeface="+mj-lt"/>
              <a:buAutoNum type="arabicPeriod"/>
            </a:pPr>
            <a:r>
              <a:rPr lang="en-US" dirty="0" smtClean="0"/>
              <a:t>Social Framework</a:t>
            </a:r>
          </a:p>
          <a:p>
            <a:pPr lvl="1"/>
            <a:r>
              <a:rPr lang="en-US" dirty="0" smtClean="0"/>
              <a:t>Post to Facebook</a:t>
            </a:r>
          </a:p>
          <a:p>
            <a:pPr lvl="2"/>
            <a:r>
              <a:rPr lang="en-US" dirty="0" smtClean="0"/>
              <a:t>Distance reached</a:t>
            </a:r>
          </a:p>
          <a:p>
            <a:pPr lvl="2"/>
            <a:r>
              <a:rPr lang="en-US" dirty="0" smtClean="0"/>
              <a:t>Tasks completed</a:t>
            </a:r>
          </a:p>
          <a:p>
            <a:pPr marL="457200" indent="-457200">
              <a:buFont typeface="+mj-lt"/>
              <a:buAutoNum type="arabicPeriod"/>
            </a:pPr>
            <a:r>
              <a:rPr lang="en-US" dirty="0" err="1" smtClean="0"/>
              <a:t>SpriteKit</a:t>
            </a:r>
            <a:endParaRPr lang="en-US" dirty="0" smtClean="0"/>
          </a:p>
          <a:p>
            <a:pPr marL="457200" indent="-457200">
              <a:buFont typeface="+mj-lt"/>
              <a:buAutoNum type="arabicPeriod"/>
            </a:pPr>
            <a:endParaRPr lang="en-US" dirty="0"/>
          </a:p>
          <a:p>
            <a:r>
              <a:rPr lang="en-US" dirty="0" smtClean="0"/>
              <a:t>Lessons Learned</a:t>
            </a:r>
            <a:endParaRPr lang="en-US" dirty="0"/>
          </a:p>
        </p:txBody>
      </p:sp>
    </p:spTree>
    <p:extLst>
      <p:ext uri="{BB962C8B-B14F-4D97-AF65-F5344CB8AC3E}">
        <p14:creationId xmlns:p14="http://schemas.microsoft.com/office/powerpoint/2010/main" val="1895010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276600" cy="685800"/>
          </a:xfrm>
        </p:spPr>
        <p:txBody>
          <a:bodyPr>
            <a:normAutofit/>
          </a:bodyPr>
          <a:lstStyle/>
          <a:p>
            <a:r>
              <a:rPr lang="en-US" sz="2800" dirty="0" smtClean="0"/>
              <a:t>Implementation Plan</a:t>
            </a:r>
            <a:endParaRPr lang="en-US" sz="2800" dirty="0"/>
          </a:p>
        </p:txBody>
      </p:sp>
      <p:sp>
        <p:nvSpPr>
          <p:cNvPr id="3" name="Content Placeholder 2"/>
          <p:cNvSpPr>
            <a:spLocks noGrp="1"/>
          </p:cNvSpPr>
          <p:nvPr>
            <p:ph idx="1"/>
          </p:nvPr>
        </p:nvSpPr>
        <p:spPr>
          <a:xfrm>
            <a:off x="4876800" y="1600200"/>
            <a:ext cx="3657600" cy="4876800"/>
          </a:xfrm>
        </p:spPr>
        <p:txBody>
          <a:bodyPr>
            <a:noAutofit/>
          </a:bodyPr>
          <a:lstStyle/>
          <a:p>
            <a:pPr lvl="0"/>
            <a:r>
              <a:rPr lang="en-US" sz="1600" b="1" dirty="0"/>
              <a:t>T35 (Gate Check)</a:t>
            </a:r>
            <a:r>
              <a:rPr lang="en-US" sz="1600" dirty="0"/>
              <a:t> – start a game from scratch, progress through some levels, and then quit the game completely and see if you pick up from where you left off</a:t>
            </a:r>
          </a:p>
          <a:p>
            <a:pPr lvl="0"/>
            <a:r>
              <a:rPr lang="en-US" sz="1600" b="1" dirty="0"/>
              <a:t>T36</a:t>
            </a:r>
            <a:r>
              <a:rPr lang="en-US" sz="1600" dirty="0"/>
              <a:t> – check to see if in the “settings” menu you can view how good your flight is and how much they are progressing. Make sure the better they are, the less mistakes they make.</a:t>
            </a:r>
          </a:p>
          <a:p>
            <a:pPr lvl="0"/>
            <a:r>
              <a:rPr lang="en-US" sz="1600" b="1" dirty="0"/>
              <a:t>T37 </a:t>
            </a:r>
            <a:r>
              <a:rPr lang="en-US" sz="1600" dirty="0"/>
              <a:t>– Choose between a flight and squadron in the splash screen and make sure the game implements the choice which you selected.</a:t>
            </a:r>
          </a:p>
          <a:p>
            <a:pPr lvl="0"/>
            <a:r>
              <a:rPr lang="en-US" sz="1600" b="1" dirty="0" smtClean="0"/>
              <a:t>T38</a:t>
            </a:r>
            <a:r>
              <a:rPr lang="en-US" sz="1600" dirty="0" smtClean="0"/>
              <a:t> </a:t>
            </a:r>
            <a:r>
              <a:rPr lang="en-US" sz="1600" dirty="0"/>
              <a:t>– Give the game to some of my friends to have them play it and “try to break it</a:t>
            </a:r>
            <a:r>
              <a:rPr lang="en-US" sz="1600" dirty="0" smtClean="0"/>
              <a:t>”</a:t>
            </a:r>
            <a:endParaRPr lang="en-US" sz="1600" dirty="0"/>
          </a:p>
        </p:txBody>
      </p:sp>
      <p:sp>
        <p:nvSpPr>
          <p:cNvPr id="4" name="Content Placeholder 2"/>
          <p:cNvSpPr txBox="1">
            <a:spLocks/>
          </p:cNvSpPr>
          <p:nvPr/>
        </p:nvSpPr>
        <p:spPr>
          <a:xfrm>
            <a:off x="685800" y="1611297"/>
            <a:ext cx="3657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0"/>
            <a:r>
              <a:rPr lang="en-US" b="1" dirty="0"/>
              <a:t>T35 (Gate Check)</a:t>
            </a:r>
            <a:r>
              <a:rPr lang="en-US" dirty="0"/>
              <a:t> – </a:t>
            </a:r>
            <a:r>
              <a:rPr lang="en-US" dirty="0" smtClean="0"/>
              <a:t>save game</a:t>
            </a:r>
            <a:endParaRPr lang="en-US" dirty="0"/>
          </a:p>
          <a:p>
            <a:pPr lvl="0"/>
            <a:r>
              <a:rPr lang="en-US" b="1" dirty="0"/>
              <a:t>T36</a:t>
            </a:r>
            <a:r>
              <a:rPr lang="en-US" dirty="0"/>
              <a:t> </a:t>
            </a:r>
            <a:r>
              <a:rPr lang="en-US" dirty="0" smtClean="0"/>
              <a:t>– player can track progress</a:t>
            </a:r>
          </a:p>
          <a:p>
            <a:pPr lvl="0"/>
            <a:r>
              <a:rPr lang="en-US" b="1" dirty="0" smtClean="0"/>
              <a:t>T37 </a:t>
            </a:r>
            <a:r>
              <a:rPr lang="en-US" dirty="0" smtClean="0"/>
              <a:t>– different </a:t>
            </a:r>
            <a:r>
              <a:rPr lang="en-US" dirty="0"/>
              <a:t>marching scenarios implemented</a:t>
            </a:r>
          </a:p>
          <a:p>
            <a:pPr lvl="0"/>
            <a:r>
              <a:rPr lang="en-US" b="1" dirty="0" smtClean="0"/>
              <a:t>T38</a:t>
            </a:r>
            <a:r>
              <a:rPr lang="en-US" dirty="0" smtClean="0"/>
              <a:t> </a:t>
            </a:r>
            <a:r>
              <a:rPr lang="en-US" dirty="0"/>
              <a:t>– final tests </a:t>
            </a:r>
            <a:r>
              <a:rPr lang="en-US" dirty="0" smtClean="0"/>
              <a:t>conducted/</a:t>
            </a:r>
            <a:endParaRPr lang="en-US" dirty="0"/>
          </a:p>
        </p:txBody>
      </p:sp>
      <p:sp>
        <p:nvSpPr>
          <p:cNvPr id="5" name="Title 1"/>
          <p:cNvSpPr txBox="1">
            <a:spLocks/>
          </p:cNvSpPr>
          <p:nvPr/>
        </p:nvSpPr>
        <p:spPr>
          <a:xfrm>
            <a:off x="4724400" y="801949"/>
            <a:ext cx="3276600"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2800" dirty="0" smtClean="0"/>
              <a:t>Test Plan</a:t>
            </a:r>
            <a:endParaRPr lang="en-US" sz="2800" dirty="0"/>
          </a:p>
        </p:txBody>
      </p:sp>
    </p:spTree>
    <p:extLst>
      <p:ext uri="{BB962C8B-B14F-4D97-AF65-F5344CB8AC3E}">
        <p14:creationId xmlns:p14="http://schemas.microsoft.com/office/powerpoint/2010/main" val="585064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Path Experiment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Terrazzo created, single player moving around</a:t>
            </a:r>
          </a:p>
          <a:p>
            <a:pPr lvl="1"/>
            <a:r>
              <a:rPr lang="en-US" dirty="0" smtClean="0"/>
              <a:t>Used </a:t>
            </a:r>
            <a:r>
              <a:rPr lang="en-US" dirty="0" err="1" smtClean="0"/>
              <a:t>SpriteKit</a:t>
            </a:r>
            <a:r>
              <a:rPr lang="en-US" dirty="0" smtClean="0"/>
              <a:t> </a:t>
            </a:r>
            <a:r>
              <a:rPr lang="en-US" dirty="0" err="1" smtClean="0"/>
              <a:t>SceneKit</a:t>
            </a:r>
            <a:r>
              <a:rPr lang="en-US" dirty="0" smtClean="0"/>
              <a:t> Tutorial (see pic)</a:t>
            </a:r>
          </a:p>
          <a:p>
            <a:pPr lvl="1"/>
            <a:r>
              <a:rPr lang="en-US" dirty="0" smtClean="0"/>
              <a:t>Many similarities to my game</a:t>
            </a:r>
          </a:p>
          <a:p>
            <a:pPr lvl="1"/>
            <a:endParaRPr lang="en-US" dirty="0" smtClean="0"/>
          </a:p>
          <a:p>
            <a:pPr marL="457200" indent="-457200">
              <a:buFont typeface="+mj-lt"/>
              <a:buAutoNum type="arabicPeriod"/>
            </a:pPr>
            <a:r>
              <a:rPr lang="en-US" dirty="0" smtClean="0"/>
              <a:t>Moving a squadron or flight</a:t>
            </a:r>
          </a:p>
          <a:p>
            <a:pPr lvl="1"/>
            <a:r>
              <a:rPr lang="en-US" dirty="0" smtClean="0"/>
              <a:t>Drew out controls for marching the </a:t>
            </a:r>
          </a:p>
          <a:p>
            <a:pPr marL="274320" lvl="1" indent="0">
              <a:buNone/>
            </a:pPr>
            <a:r>
              <a:rPr lang="en-US" dirty="0" smtClean="0"/>
              <a:t>flight/squadron</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2633" y="2182427"/>
            <a:ext cx="2438400" cy="4321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D:\Screen Shot 2016-11-02 at 9.47.58 AM.png"/>
          <p:cNvPicPr/>
          <p:nvPr/>
        </p:nvPicPr>
        <p:blipFill rotWithShape="1">
          <a:blip r:embed="rId3">
            <a:extLst>
              <a:ext uri="{28A0092B-C50C-407E-A947-70E740481C1C}">
                <a14:useLocalDpi xmlns:a14="http://schemas.microsoft.com/office/drawing/2010/main" val="0"/>
              </a:ext>
            </a:extLst>
          </a:blip>
          <a:srcRect t="5771"/>
          <a:stretch/>
        </p:blipFill>
        <p:spPr bwMode="auto">
          <a:xfrm>
            <a:off x="3581400" y="3962400"/>
            <a:ext cx="1981200" cy="2743200"/>
          </a:xfrm>
          <a:prstGeom prst="rect">
            <a:avLst/>
          </a:prstGeom>
          <a:noFill/>
          <a:ln>
            <a:noFill/>
          </a:ln>
        </p:spPr>
      </p:pic>
    </p:spTree>
    <p:extLst>
      <p:ext uri="{BB962C8B-B14F-4D97-AF65-F5344CB8AC3E}">
        <p14:creationId xmlns:p14="http://schemas.microsoft.com/office/powerpoint/2010/main" val="3500119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lstStyle/>
          <a:p>
            <a:r>
              <a:rPr lang="en-US" dirty="0" err="1" smtClean="0"/>
              <a:t>SpriteKit</a:t>
            </a:r>
            <a:r>
              <a:rPr lang="en-US" dirty="0" smtClean="0"/>
              <a:t> Scene Editor</a:t>
            </a:r>
          </a:p>
          <a:p>
            <a:r>
              <a:rPr lang="en-US" dirty="0" smtClean="0"/>
              <a:t>Swift Syntax</a:t>
            </a:r>
          </a:p>
          <a:p>
            <a:pPr lvl="1"/>
            <a:r>
              <a:rPr lang="en-US" dirty="0" smtClean="0"/>
              <a:t>Extensions are hard/impossible if adding variables</a:t>
            </a:r>
          </a:p>
          <a:p>
            <a:pPr lvl="2"/>
            <a:r>
              <a:rPr lang="en-US" dirty="0" smtClean="0"/>
              <a:t>Use subclasses</a:t>
            </a:r>
          </a:p>
          <a:p>
            <a:r>
              <a:rPr lang="en-US" dirty="0" smtClean="0"/>
              <a:t>Animation, Art</a:t>
            </a:r>
          </a:p>
          <a:p>
            <a:r>
              <a:rPr lang="en-US" dirty="0" smtClean="0"/>
              <a:t>Column Left</a:t>
            </a:r>
          </a:p>
          <a:p>
            <a:r>
              <a:rPr lang="en-US" dirty="0" smtClean="0"/>
              <a:t>MVC turns into MVSC</a:t>
            </a:r>
          </a:p>
          <a:p>
            <a:r>
              <a:rPr lang="en-US" dirty="0" smtClean="0"/>
              <a:t>This can be fun</a:t>
            </a:r>
          </a:p>
        </p:txBody>
      </p:sp>
      <p:sp>
        <p:nvSpPr>
          <p:cNvPr id="4" name="AutoShape 2" descr="Inline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nline im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0282" y="2894860"/>
            <a:ext cx="5131531"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62519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311</TotalTime>
  <Words>332</Words>
  <Application>Microsoft Office PowerPoint</Application>
  <PresentationFormat>On-screen Show (4:3)</PresentationFormat>
  <Paragraphs>63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Clarity</vt:lpstr>
      <vt:lpstr>Gate check</vt:lpstr>
      <vt:lpstr>Demo</vt:lpstr>
      <vt:lpstr>Project Description</vt:lpstr>
      <vt:lpstr>Model View Controller Scene Discussion</vt:lpstr>
      <vt:lpstr>Functional Requirements</vt:lpstr>
      <vt:lpstr>Frameworks</vt:lpstr>
      <vt:lpstr>Implementation Plan</vt:lpstr>
      <vt:lpstr>Critical Path Experiment</vt:lpstr>
      <vt:lpstr>Lessons Learned</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Dominic Theodore Celiano</dc:creator>
  <cp:lastModifiedBy>Dominic Theodore Celiano</cp:lastModifiedBy>
  <cp:revision>31</cp:revision>
  <dcterms:created xsi:type="dcterms:W3CDTF">2016-11-22T04:54:31Z</dcterms:created>
  <dcterms:modified xsi:type="dcterms:W3CDTF">2016-12-01T21:19:27Z</dcterms:modified>
</cp:coreProperties>
</file>