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2E78-985B-4FE8-8615-190733CA037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5BFC-E054-4CE1-86CC-B2E03D38F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2E78-985B-4FE8-8615-190733CA037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5BFC-E054-4CE1-86CC-B2E03D38F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2E78-985B-4FE8-8615-190733CA037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5BFC-E054-4CE1-86CC-B2E03D38F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7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2E78-985B-4FE8-8615-190733CA037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5BFC-E054-4CE1-86CC-B2E03D38F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2E78-985B-4FE8-8615-190733CA037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5BFC-E054-4CE1-86CC-B2E03D38F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6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2E78-985B-4FE8-8615-190733CA037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5BFC-E054-4CE1-86CC-B2E03D38F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8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2E78-985B-4FE8-8615-190733CA037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5BFC-E054-4CE1-86CC-B2E03D38F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2E78-985B-4FE8-8615-190733CA037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5BFC-E054-4CE1-86CC-B2E03D38F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8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2E78-985B-4FE8-8615-190733CA037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5BFC-E054-4CE1-86CC-B2E03D38F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7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2E78-985B-4FE8-8615-190733CA037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5BFC-E054-4CE1-86CC-B2E03D38F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2E78-985B-4FE8-8615-190733CA037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5BFC-E054-4CE1-86CC-B2E03D38F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5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F2E78-985B-4FE8-8615-190733CA037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5BFC-E054-4CE1-86CC-B2E03D38F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2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323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34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1773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69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9" y="2036620"/>
            <a:ext cx="8971922" cy="239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98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" y="1295400"/>
            <a:ext cx="90678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51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5"/>
          <a:stretch/>
        </p:blipFill>
        <p:spPr bwMode="auto">
          <a:xfrm>
            <a:off x="685800" y="1295400"/>
            <a:ext cx="773028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96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943600" cy="556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00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579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8527"/>
            <a:ext cx="7162800" cy="89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47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99879"/>
            <a:ext cx="6822931" cy="430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9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98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36"/>
          <a:stretch/>
        </p:blipFill>
        <p:spPr bwMode="auto">
          <a:xfrm>
            <a:off x="1441703" y="2667000"/>
            <a:ext cx="610209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42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Transmitter</vt:lpstr>
      <vt:lpstr>Receiver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</cp:lastModifiedBy>
  <cp:revision>13</cp:revision>
  <dcterms:created xsi:type="dcterms:W3CDTF">2015-12-11T19:08:30Z</dcterms:created>
  <dcterms:modified xsi:type="dcterms:W3CDTF">2015-12-11T19:20:51Z</dcterms:modified>
</cp:coreProperties>
</file>