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6" autoAdjust="0"/>
  </p:normalViewPr>
  <p:slideViewPr>
    <p:cSldViewPr>
      <p:cViewPr>
        <p:scale>
          <a:sx n="20" d="100"/>
          <a:sy n="20" d="100"/>
        </p:scale>
        <p:origin x="-1380" y="-210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DC41B-A93B-4F5A-B571-BF2202105251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83D4C-120F-4280-B228-D8A26739A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1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83D4C-120F-4280-B228-D8A26739AC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19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3" y="6816725"/>
            <a:ext cx="27981275" cy="4705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5" y="12436475"/>
            <a:ext cx="23044150" cy="56070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7D98B-CECE-42C7-9B6B-371E6F8EE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4D728-900E-4481-A8D0-34E0C74D3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5" y="879475"/>
            <a:ext cx="7405688" cy="1872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38" y="879475"/>
            <a:ext cx="22067837" cy="1872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412CB-7FE8-4102-9AF4-8BE6539891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CB5BD-6517-490E-8996-0AC2D40DEE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14101763"/>
            <a:ext cx="27981275" cy="43592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9301163"/>
            <a:ext cx="27981275" cy="4800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2EEAD-DAD5-4806-9F1F-1A2DAAFBB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5121275"/>
            <a:ext cx="14736762" cy="1448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0" y="5121275"/>
            <a:ext cx="14736763" cy="1448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C711B-BD58-4AB2-B412-5287A9264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8" y="4911725"/>
            <a:ext cx="14544675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8" y="6959600"/>
            <a:ext cx="14544675" cy="12644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5" y="4911725"/>
            <a:ext cx="14549438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5" y="6959600"/>
            <a:ext cx="14549438" cy="12644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B9122-31C7-4D28-97A2-7C5512A8C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A1DEB-5F9E-46E3-B817-A485EE777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08675-6B0A-4F74-A4E9-0D3651D49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3125"/>
            <a:ext cx="10829925" cy="37195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3" y="873125"/>
            <a:ext cx="18402300" cy="187309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4592638"/>
            <a:ext cx="10829925" cy="15011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5472F-2E96-405D-A8D7-5B5C206A5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0" y="15362238"/>
            <a:ext cx="19751675" cy="1812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0" y="1960563"/>
            <a:ext cx="19751675" cy="13168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0" y="17175163"/>
            <a:ext cx="19751675" cy="25765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3AA87-44E3-438C-B2C1-516836B4B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6238" y="879475"/>
            <a:ext cx="296259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6238" y="5121275"/>
            <a:ext cx="29625925" cy="144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6238" y="19985038"/>
            <a:ext cx="76803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48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438" y="19985038"/>
            <a:ext cx="104235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48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838" y="19985038"/>
            <a:ext cx="76803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4800" b="0"/>
            </a:lvl1pPr>
          </a:lstStyle>
          <a:p>
            <a:pPr>
              <a:defRPr/>
            </a:pPr>
            <a:fld id="{4EC9D1B4-5AD6-4EB3-944B-271BF0E3C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2pPr>
      <a:lvl3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3pPr>
      <a:lvl4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4pPr>
      <a:lvl5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5pPr>
      <a:lvl6pPr marL="4572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6pPr>
      <a:lvl7pPr marL="9144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7pPr>
      <a:lvl8pPr marL="13716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8pPr>
      <a:lvl9pPr marL="18288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176338" indent="-1176338" algn="l" defTabSz="3135313" rtl="0" eaLnBrk="0" fontAlgn="base" hangingPunct="0">
        <a:spcBef>
          <a:spcPct val="20000"/>
        </a:spcBef>
        <a:spcAft>
          <a:spcPct val="0"/>
        </a:spcAft>
        <a:buChar char="•"/>
        <a:defRPr sz="11100">
          <a:solidFill>
            <a:schemeClr val="tx1"/>
          </a:solidFill>
          <a:latin typeface="+mn-lt"/>
          <a:ea typeface="+mn-ea"/>
          <a:cs typeface="+mn-cs"/>
        </a:defRPr>
      </a:lvl1pPr>
      <a:lvl2pPr marL="2547938" indent="-981075" algn="l" defTabSz="3135313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cs typeface="+mn-cs"/>
        </a:defRPr>
      </a:lvl2pPr>
      <a:lvl3pPr marL="3919538" indent="-784225" algn="l" defTabSz="3135313" rtl="0" eaLnBrk="0" fontAlgn="base" hangingPunct="0">
        <a:spcBef>
          <a:spcPct val="20000"/>
        </a:spcBef>
        <a:spcAft>
          <a:spcPct val="0"/>
        </a:spcAft>
        <a:buChar char="•"/>
        <a:defRPr sz="8200">
          <a:solidFill>
            <a:schemeClr val="tx1"/>
          </a:solidFill>
          <a:latin typeface="+mn-lt"/>
          <a:cs typeface="+mn-cs"/>
        </a:defRPr>
      </a:lvl3pPr>
      <a:lvl4pPr marL="5486400" indent="-784225" algn="l" defTabSz="3135313" rtl="0" eaLnBrk="0" fontAlgn="base" hangingPunct="0">
        <a:spcBef>
          <a:spcPct val="20000"/>
        </a:spcBef>
        <a:spcAft>
          <a:spcPct val="0"/>
        </a:spcAft>
        <a:buChar char="–"/>
        <a:defRPr sz="6900">
          <a:solidFill>
            <a:schemeClr val="tx1"/>
          </a:solidFill>
          <a:latin typeface="+mn-lt"/>
          <a:cs typeface="+mn-cs"/>
        </a:defRPr>
      </a:lvl4pPr>
      <a:lvl5pPr marL="7053263" indent="-782638" algn="l" defTabSz="3135313" rtl="0" eaLnBrk="0" fontAlgn="base" hangingPunct="0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5pPr>
      <a:lvl6pPr marL="75104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6pPr>
      <a:lvl7pPr marL="79676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7pPr>
      <a:lvl8pPr marL="84248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8pPr>
      <a:lvl9pPr marL="88820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0" y="0"/>
            <a:ext cx="32918400" cy="184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250" tIns="48125" rIns="96250" bIns="48125">
            <a:spAutoFit/>
          </a:bodyPr>
          <a:lstStyle/>
          <a:p>
            <a:pPr defTabSz="3135313"/>
            <a:r>
              <a:rPr lang="en-US" sz="4600" dirty="0"/>
              <a:t>ECE </a:t>
            </a:r>
            <a:r>
              <a:rPr lang="en-US" sz="4600" dirty="0" smtClean="0"/>
              <a:t>362 Embedded Microcontroller Mini-Project </a:t>
            </a:r>
            <a:r>
              <a:rPr lang="en-US" sz="4600" dirty="0">
                <a:sym typeface="Symbol" pitchFamily="18" charset="2"/>
              </a:rPr>
              <a:t></a:t>
            </a:r>
            <a:r>
              <a:rPr lang="en-US" sz="4600" dirty="0"/>
              <a:t> </a:t>
            </a:r>
            <a:r>
              <a:rPr lang="en-US" sz="4600" dirty="0" smtClean="0"/>
              <a:t>Fall 2015</a:t>
            </a:r>
            <a:endParaRPr lang="en-US" sz="4600" dirty="0"/>
          </a:p>
          <a:p>
            <a:pPr defTabSz="3135313"/>
            <a:r>
              <a:rPr lang="en-US" sz="4600" dirty="0"/>
              <a:t>Team</a:t>
            </a:r>
            <a:r>
              <a:rPr lang="en-US" sz="4600" dirty="0">
                <a:solidFill>
                  <a:srgbClr val="FF0000"/>
                </a:solidFill>
              </a:rPr>
              <a:t> </a:t>
            </a:r>
            <a:r>
              <a:rPr lang="en-US" sz="4600" dirty="0" smtClean="0">
                <a:solidFill>
                  <a:srgbClr val="FF0000"/>
                </a:solidFill>
              </a:rPr>
              <a:t>20 </a:t>
            </a:r>
            <a:r>
              <a:rPr lang="en-US" sz="4600" dirty="0" smtClean="0"/>
              <a:t>– </a:t>
            </a:r>
            <a:r>
              <a:rPr lang="en-US" sz="4600" dirty="0" smtClean="0">
                <a:solidFill>
                  <a:srgbClr val="00B050"/>
                </a:solidFill>
              </a:rPr>
              <a:t>&lt;Rate ‘n Go&gt;</a:t>
            </a:r>
            <a:endParaRPr lang="en-US" sz="4600" dirty="0">
              <a:solidFill>
                <a:srgbClr val="00B050"/>
              </a:solidFill>
            </a:endParaRPr>
          </a:p>
        </p:txBody>
      </p:sp>
      <p:pic>
        <p:nvPicPr>
          <p:cNvPr id="2051" name="Picture 5" descr="PU_signature_jpg_pri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80050" y="21218525"/>
            <a:ext cx="203835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0" y="21180425"/>
            <a:ext cx="34290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250" tIns="48125" rIns="96250" bIns="48125">
            <a:spAutoFit/>
          </a:bodyPr>
          <a:lstStyle/>
          <a:p>
            <a:pPr algn="l" defTabSz="3135313"/>
            <a:r>
              <a:rPr lang="en-US" sz="2100" b="0" dirty="0" err="1"/>
              <a:t>Digijock</a:t>
            </a:r>
            <a:r>
              <a:rPr lang="en-US" sz="2100" b="0" dirty="0"/>
              <a:t>(</a:t>
            </a:r>
            <a:r>
              <a:rPr lang="en-US" sz="2100" b="0" dirty="0" err="1"/>
              <a:t>ette</a:t>
            </a:r>
            <a:r>
              <a:rPr lang="en-US" sz="2100" b="0" dirty="0"/>
              <a:t>)-Strength Digital System </a:t>
            </a:r>
            <a:r>
              <a:rPr lang="en-US" sz="2100" b="0" dirty="0" err="1"/>
              <a:t>Design</a:t>
            </a:r>
            <a:r>
              <a:rPr lang="en-US" sz="2100" b="0" baseline="30000" dirty="0" err="1"/>
              <a:t>TM</a:t>
            </a:r>
            <a:endParaRPr lang="en-US" sz="2100" b="0" baseline="30000" dirty="0"/>
          </a:p>
        </p:txBody>
      </p:sp>
      <p:sp>
        <p:nvSpPr>
          <p:cNvPr id="2" name="TextBox 1"/>
          <p:cNvSpPr txBox="1"/>
          <p:nvPr/>
        </p:nvSpPr>
        <p:spPr>
          <a:xfrm>
            <a:off x="76200" y="2688372"/>
            <a:ext cx="72009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 smtClean="0">
                <a:latin typeface="Corbel" panose="020B0503020204020204" pitchFamily="34" charset="0"/>
              </a:rPr>
              <a:t>What is it?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77500" y="7990253"/>
            <a:ext cx="598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Hardware</a:t>
            </a:r>
            <a:endParaRPr lang="en-US" sz="40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2326600" y="7754182"/>
            <a:ext cx="598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Software</a:t>
            </a:r>
            <a:endParaRPr lang="en-US" sz="4000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17754600" y="2362200"/>
            <a:ext cx="598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Social Impact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9372600"/>
            <a:ext cx="938688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 smtClean="0">
                <a:latin typeface="Corbel" panose="020B0503020204020204" pitchFamily="34" charset="0"/>
              </a:rPr>
              <a:t>The Details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20052" y="14630400"/>
            <a:ext cx="93868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 smtClean="0">
                <a:latin typeface="Corbel" panose="020B0503020204020204" pitchFamily="34" charset="0"/>
              </a:rPr>
              <a:t>Design and Fabrication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320025" y="14020800"/>
            <a:ext cx="63123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The Team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91700" y="2362200"/>
            <a:ext cx="598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What it does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022300" y="2362200"/>
            <a:ext cx="598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Future Development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86900" y="13922514"/>
            <a:ext cx="598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Circuit Schematics</a:t>
            </a:r>
            <a:endParaRPr lang="en-US" sz="4000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12039600" y="17795485"/>
            <a:ext cx="598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PCB Layout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134877" y="13922514"/>
            <a:ext cx="6854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Building and Debugging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296688" y="18897600"/>
            <a:ext cx="6335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/>
              <a:t>Left to Right: </a:t>
            </a:r>
            <a:r>
              <a:rPr lang="en-US" sz="3600" dirty="0" smtClean="0"/>
              <a:t>Trevor </a:t>
            </a:r>
            <a:r>
              <a:rPr lang="en-US" sz="3600" dirty="0" err="1" smtClean="0"/>
              <a:t>Bonesteel</a:t>
            </a:r>
            <a:r>
              <a:rPr lang="en-US" sz="3600" dirty="0" smtClean="0"/>
              <a:t>,</a:t>
            </a:r>
            <a:r>
              <a:rPr lang="en-US" sz="3600" dirty="0"/>
              <a:t> </a:t>
            </a:r>
            <a:r>
              <a:rPr lang="en-US" sz="3600" dirty="0" smtClean="0"/>
              <a:t>Dom </a:t>
            </a:r>
            <a:r>
              <a:rPr lang="en-US" sz="3600" dirty="0" err="1" smtClean="0"/>
              <a:t>Celiano</a:t>
            </a:r>
            <a:r>
              <a:rPr lang="en-US" sz="3600" dirty="0" smtClean="0"/>
              <a:t>, </a:t>
            </a:r>
            <a:r>
              <a:rPr lang="en-US" sz="3600" dirty="0" err="1" smtClean="0"/>
              <a:t>Iaman</a:t>
            </a:r>
            <a:r>
              <a:rPr lang="en-US" sz="3600" dirty="0" smtClean="0"/>
              <a:t> </a:t>
            </a:r>
            <a:r>
              <a:rPr lang="en-US" sz="3600" dirty="0" err="1" smtClean="0"/>
              <a:t>Alkhalaf</a:t>
            </a:r>
            <a:r>
              <a:rPr lang="en-US" sz="3600" dirty="0" smtClean="0"/>
              <a:t>, John </a:t>
            </a:r>
            <a:r>
              <a:rPr lang="en-US" sz="3600" dirty="0" err="1" smtClean="0"/>
              <a:t>Mahony</a:t>
            </a:r>
            <a:endParaRPr lang="en-US" sz="3600" dirty="0" smtClean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0" y="7543800"/>
            <a:ext cx="32918400" cy="0"/>
          </a:xfrm>
          <a:prstGeom prst="line">
            <a:avLst/>
          </a:prstGeom>
          <a:noFill/>
          <a:ln w="762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76200" y="13563600"/>
            <a:ext cx="32918400" cy="0"/>
          </a:xfrm>
          <a:prstGeom prst="line">
            <a:avLst/>
          </a:prstGeom>
          <a:noFill/>
          <a:ln w="762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152400" y="1905000"/>
            <a:ext cx="32918400" cy="0"/>
          </a:xfrm>
          <a:prstGeom prst="line">
            <a:avLst/>
          </a:prstGeom>
          <a:noFill/>
          <a:ln w="76200" cap="flat" cmpd="sng" algn="ctr">
            <a:solidFill>
              <a:schemeClr val="accent3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2860000" y="13563600"/>
            <a:ext cx="0" cy="8329828"/>
          </a:xfrm>
          <a:prstGeom prst="line">
            <a:avLst/>
          </a:prstGeom>
          <a:noFill/>
          <a:ln w="762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0" y="4343400"/>
            <a:ext cx="2447256" cy="1164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Users\Dom\Documents\Cadet Life\Academics\ECE 362\20151206_16261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8215" y="9410700"/>
            <a:ext cx="4128369" cy="232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om\Documents\Cadet Life\Academics\ECE 362\20151209_1755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400" y="14821196"/>
            <a:ext cx="1630113" cy="289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om\Documents\Cadet Life\Academics\ECE 362\20151209_17560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0619" y="18745200"/>
            <a:ext cx="1601403" cy="284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C:\Users\Dom\Documents\Cadet Life\Academics\ECE 362\20151209_180054.jp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6688" y="15340280"/>
            <a:ext cx="6335712" cy="355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9" name="Picture 5" descr="C:\Users\Dom\Documents\Cadet Life\Academics\ECE 362\20151209_162227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4240" y="9753599"/>
            <a:ext cx="3996266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6800" y="19302038"/>
            <a:ext cx="2404393" cy="215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6200" y="19302038"/>
            <a:ext cx="2006970" cy="2369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982200" y="3195459"/>
            <a:ext cx="544715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 smtClean="0"/>
              <a:t>Two sides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Receiver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Submit Ratings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Transmitter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View Ratings (via LCD)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6108025" y="3428301"/>
            <a:ext cx="579120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Multiple </a:t>
            </a:r>
            <a:r>
              <a:rPr lang="en-US" dirty="0" smtClean="0"/>
              <a:t>Transmitters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Better Packaging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Website </a:t>
            </a:r>
            <a:r>
              <a:rPr lang="en-US" dirty="0" smtClean="0"/>
              <a:t>Ratings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‘First Time?’ </a:t>
            </a:r>
            <a:r>
              <a:rPr lang="en-US" dirty="0" smtClean="0"/>
              <a:t>Button</a:t>
            </a:r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0610" y="5318546"/>
            <a:ext cx="2644590" cy="184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18039572" y="3118753"/>
            <a:ext cx="5447156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Better service at restaurants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Possibility to affect online restaurant ratings (Google, Zagat, etc.)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383703" y="9108251"/>
            <a:ext cx="616929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9S12 Microcontrollers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Shift Registers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LCD Screen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Pushbuttons/</a:t>
            </a:r>
            <a:r>
              <a:rPr lang="en-US" dirty="0" smtClean="0"/>
              <a:t>LED’s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RF Communication</a:t>
            </a:r>
            <a:endParaRPr lang="en-US" dirty="0"/>
          </a:p>
        </p:txBody>
      </p:sp>
      <p:pic>
        <p:nvPicPr>
          <p:cNvPr id="39" name="Picture 38" descr="https://lh5.googleusercontent.com/TfIZ4UZ7NkVAN74nnQ-Ec-HM4As_NnO3gYHaWzCtqVim1mRFdJ_oRozgZeOVxx9BrnKG4RVxPX8rWhfKaVd4CrUA9FYNrMI9Is-X3tvLOcRwAzxA9yYLEQCuctaiIcY1SEDth0H8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5650" y="9790924"/>
            <a:ext cx="2149397" cy="327555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TextBox 41"/>
          <p:cNvSpPr txBox="1"/>
          <p:nvPr/>
        </p:nvSpPr>
        <p:spPr>
          <a:xfrm>
            <a:off x="20116800" y="8534400"/>
            <a:ext cx="54471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Transmitter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4232753" y="8545739"/>
            <a:ext cx="54471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Receiver</a:t>
            </a:r>
            <a:endParaRPr lang="en-US" dirty="0"/>
          </a:p>
        </p:txBody>
      </p:sp>
      <p:pic>
        <p:nvPicPr>
          <p:cNvPr id="44" name="Picture 43" descr="https://lh6.googleusercontent.com/VEyM4fQs3ljziWrEAI-WffFz9RYUVNGP7H0XsNf6bdRi7kz-97uQUL5wlCwtLQAoA5sY-ApZRCS8vS2yKhNWhXy1-E1trDSJE0EtpjnYheuc53fwfyi5u9KTRsOVNBIl58dpuyEH"/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2300" y="9740680"/>
            <a:ext cx="2189480" cy="3312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44"/>
          <p:cNvPicPr/>
          <p:nvPr/>
        </p:nvPicPr>
        <p:blipFill>
          <a:blip r:embed="rId15"/>
          <a:stretch>
            <a:fillRect/>
          </a:stretch>
        </p:blipFill>
        <p:spPr>
          <a:xfrm>
            <a:off x="7244866" y="3118753"/>
            <a:ext cx="2721292" cy="2103523"/>
          </a:xfrm>
          <a:prstGeom prst="rect">
            <a:avLst/>
          </a:prstGeom>
        </p:spPr>
      </p:pic>
      <p:pic>
        <p:nvPicPr>
          <p:cNvPr id="46" name="Picture 45"/>
          <p:cNvPicPr/>
          <p:nvPr/>
        </p:nvPicPr>
        <p:blipFill>
          <a:blip r:embed="rId16"/>
          <a:stretch>
            <a:fillRect/>
          </a:stretch>
        </p:blipFill>
        <p:spPr>
          <a:xfrm>
            <a:off x="7086600" y="5440997"/>
            <a:ext cx="2838165" cy="1721803"/>
          </a:xfrm>
          <a:prstGeom prst="rect">
            <a:avLst/>
          </a:prstGeom>
        </p:spPr>
      </p:pic>
      <p:pic>
        <p:nvPicPr>
          <p:cNvPr id="47" name="Picture 46"/>
          <p:cNvPicPr/>
          <p:nvPr/>
        </p:nvPicPr>
        <p:blipFill>
          <a:blip r:embed="rId17"/>
          <a:stretch>
            <a:fillRect/>
          </a:stretch>
        </p:blipFill>
        <p:spPr>
          <a:xfrm rot="5400000">
            <a:off x="15557680" y="2859177"/>
            <a:ext cx="2385746" cy="1344704"/>
          </a:xfrm>
          <a:prstGeom prst="rect">
            <a:avLst/>
          </a:prstGeom>
        </p:spPr>
      </p:pic>
      <p:pic>
        <p:nvPicPr>
          <p:cNvPr id="48" name="Picture 47"/>
          <p:cNvPicPr/>
          <p:nvPr/>
        </p:nvPicPr>
        <p:blipFill>
          <a:blip r:embed="rId18"/>
          <a:stretch>
            <a:fillRect/>
          </a:stretch>
        </p:blipFill>
        <p:spPr>
          <a:xfrm>
            <a:off x="13143356" y="15546950"/>
            <a:ext cx="3315844" cy="2024284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2477750" y="14804522"/>
            <a:ext cx="44834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9184356" y="14804522"/>
            <a:ext cx="40012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Transmitter</a:t>
            </a:r>
            <a:endParaRPr lang="en-US" dirty="0"/>
          </a:p>
        </p:txBody>
      </p:sp>
      <p:pic>
        <p:nvPicPr>
          <p:cNvPr id="51" name="Picture 50"/>
          <p:cNvPicPr/>
          <p:nvPr/>
        </p:nvPicPr>
        <p:blipFill>
          <a:blip r:embed="rId19"/>
          <a:stretch>
            <a:fillRect/>
          </a:stretch>
        </p:blipFill>
        <p:spPr>
          <a:xfrm>
            <a:off x="9893234" y="15481630"/>
            <a:ext cx="2686050" cy="2154924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0324348" y="18503371"/>
            <a:ext cx="40012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Transmitter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5087600" y="18503371"/>
            <a:ext cx="44834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8568215" y="11732907"/>
            <a:ext cx="442638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 and </a:t>
            </a:r>
            <a:r>
              <a:rPr lang="en-US" dirty="0" err="1" smtClean="0"/>
              <a:t>Iaman</a:t>
            </a:r>
            <a:r>
              <a:rPr lang="en-US" dirty="0" smtClean="0"/>
              <a:t> coding furiously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8571393" y="14804522"/>
            <a:ext cx="3983807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Left</a:t>
            </a:r>
            <a:r>
              <a:rPr lang="en-US" dirty="0" smtClean="0"/>
              <a:t>: John and </a:t>
            </a:r>
            <a:r>
              <a:rPr lang="en-US" dirty="0" err="1" smtClean="0"/>
              <a:t>Iaman</a:t>
            </a:r>
            <a:r>
              <a:rPr lang="en-US" dirty="0" smtClean="0"/>
              <a:t> debugging</a:t>
            </a:r>
          </a:p>
          <a:p>
            <a:r>
              <a:rPr lang="en-US" i="1" dirty="0" smtClean="0"/>
              <a:t>Below</a:t>
            </a:r>
            <a:r>
              <a:rPr lang="en-US" dirty="0" smtClean="0"/>
              <a:t>: Trevor soldering one of the PCB’s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9754850"/>
            <a:ext cx="37147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142</Words>
  <Application>Microsoft Office PowerPoint</Application>
  <PresentationFormat>Custom</PresentationFormat>
  <Paragraphs>40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Engineering Computer Network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meyer</dc:creator>
  <cp:lastModifiedBy>Dom</cp:lastModifiedBy>
  <cp:revision>78</cp:revision>
  <dcterms:created xsi:type="dcterms:W3CDTF">2004-12-02T16:46:40Z</dcterms:created>
  <dcterms:modified xsi:type="dcterms:W3CDTF">2015-12-10T21:59:46Z</dcterms:modified>
</cp:coreProperties>
</file>