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84" r:id="rId4"/>
    <p:sldId id="276" r:id="rId5"/>
    <p:sldId id="257" r:id="rId6"/>
    <p:sldId id="258" r:id="rId7"/>
    <p:sldId id="259" r:id="rId8"/>
    <p:sldId id="260" r:id="rId9"/>
    <p:sldId id="261" r:id="rId10"/>
    <p:sldId id="286" r:id="rId11"/>
    <p:sldId id="262" r:id="rId12"/>
    <p:sldId id="263" r:id="rId13"/>
    <p:sldId id="273" r:id="rId14"/>
    <p:sldId id="274" r:id="rId15"/>
    <p:sldId id="277" r:id="rId16"/>
    <p:sldId id="278" r:id="rId17"/>
    <p:sldId id="279" r:id="rId18"/>
    <p:sldId id="280" r:id="rId19"/>
    <p:sldId id="281" r:id="rId20"/>
    <p:sldId id="282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C2AD83-BB50-9237-AA2E-96AB5B70BA0F}" v="50" dt="2019-01-25T14:22:24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an Papanaboina" userId="S::psuman@prokarma.com::4da8ae72-5978-4450-a003-f17be197af1d" providerId="AD" clId="Web-{CDC2AD83-BB50-9237-AA2E-96AB5B70BA0F}"/>
    <pc:docChg chg="addSld delSld modSld">
      <pc:chgData name="Suman Papanaboina" userId="S::psuman@prokarma.com::4da8ae72-5978-4450-a003-f17be197af1d" providerId="AD" clId="Web-{CDC2AD83-BB50-9237-AA2E-96AB5B70BA0F}" dt="2019-01-25T14:28:15.484" v="1841" actId="20577"/>
      <pc:docMkLst>
        <pc:docMk/>
      </pc:docMkLst>
      <pc:sldChg chg="modSp">
        <pc:chgData name="Suman Papanaboina" userId="S::psuman@prokarma.com::4da8ae72-5978-4450-a003-f17be197af1d" providerId="AD" clId="Web-{CDC2AD83-BB50-9237-AA2E-96AB5B70BA0F}" dt="2019-01-25T14:24:53.656" v="1637" actId="20577"/>
        <pc:sldMkLst>
          <pc:docMk/>
          <pc:sldMk cId="3104722873" sldId="261"/>
        </pc:sldMkLst>
        <pc:spChg chg="mod">
          <ac:chgData name="Suman Papanaboina" userId="S::psuman@prokarma.com::4da8ae72-5978-4450-a003-f17be197af1d" providerId="AD" clId="Web-{CDC2AD83-BB50-9237-AA2E-96AB5B70BA0F}" dt="2019-01-25T14:24:53.656" v="1637" actId="20577"/>
          <ac:spMkLst>
            <pc:docMk/>
            <pc:sldMk cId="3104722873" sldId="261"/>
            <ac:spMk id="3" creationId="{46B96DFC-A0A1-4778-B2D0-74D73F87B84D}"/>
          </ac:spMkLst>
        </pc:spChg>
      </pc:sldChg>
      <pc:sldChg chg="modSp">
        <pc:chgData name="Suman Papanaboina" userId="S::psuman@prokarma.com::4da8ae72-5978-4450-a003-f17be197af1d" providerId="AD" clId="Web-{CDC2AD83-BB50-9237-AA2E-96AB5B70BA0F}" dt="2019-01-25T14:28:14.093" v="1839" actId="20577"/>
        <pc:sldMkLst>
          <pc:docMk/>
          <pc:sldMk cId="352836451" sldId="262"/>
        </pc:sldMkLst>
        <pc:spChg chg="mod">
          <ac:chgData name="Suman Papanaboina" userId="S::psuman@prokarma.com::4da8ae72-5978-4450-a003-f17be197af1d" providerId="AD" clId="Web-{CDC2AD83-BB50-9237-AA2E-96AB5B70BA0F}" dt="2019-01-25T14:28:14.093" v="1839" actId="20577"/>
          <ac:spMkLst>
            <pc:docMk/>
            <pc:sldMk cId="352836451" sldId="262"/>
            <ac:spMk id="3" creationId="{E9F444B4-0710-42AE-8B54-0F2D05915003}"/>
          </ac:spMkLst>
        </pc:spChg>
      </pc:sldChg>
      <pc:sldChg chg="addSp modSp">
        <pc:chgData name="Suman Papanaboina" userId="S::psuman@prokarma.com::4da8ae72-5978-4450-a003-f17be197af1d" providerId="AD" clId="Web-{CDC2AD83-BB50-9237-AA2E-96AB5B70BA0F}" dt="2019-01-25T14:20:28.593" v="1158" actId="20577"/>
        <pc:sldMkLst>
          <pc:docMk/>
          <pc:sldMk cId="314459534" sldId="263"/>
        </pc:sldMkLst>
        <pc:spChg chg="mod">
          <ac:chgData name="Suman Papanaboina" userId="S::psuman@prokarma.com::4da8ae72-5978-4450-a003-f17be197af1d" providerId="AD" clId="Web-{CDC2AD83-BB50-9237-AA2E-96AB5B70BA0F}" dt="2019-01-25T10:03:55.638" v="33" actId="1076"/>
          <ac:spMkLst>
            <pc:docMk/>
            <pc:sldMk cId="314459534" sldId="263"/>
            <ac:spMk id="12" creationId="{1FD1E1D3-D5C5-463A-BE35-FBF6C3215EE5}"/>
          </ac:spMkLst>
        </pc:spChg>
        <pc:spChg chg="mod">
          <ac:chgData name="Suman Papanaboina" userId="S::psuman@prokarma.com::4da8ae72-5978-4450-a003-f17be197af1d" providerId="AD" clId="Web-{CDC2AD83-BB50-9237-AA2E-96AB5B70BA0F}" dt="2019-01-25T09:57:41.168" v="0" actId="20577"/>
          <ac:spMkLst>
            <pc:docMk/>
            <pc:sldMk cId="314459534" sldId="263"/>
            <ac:spMk id="23" creationId="{EB871F91-7E1E-45D9-97E5-D4E547123A24}"/>
          </ac:spMkLst>
        </pc:spChg>
        <pc:spChg chg="mod">
          <ac:chgData name="Suman Papanaboina" userId="S::psuman@prokarma.com::4da8ae72-5978-4450-a003-f17be197af1d" providerId="AD" clId="Web-{CDC2AD83-BB50-9237-AA2E-96AB5B70BA0F}" dt="2019-01-25T14:20:28.593" v="1158" actId="20577"/>
          <ac:spMkLst>
            <pc:docMk/>
            <pc:sldMk cId="314459534" sldId="263"/>
            <ac:spMk id="32" creationId="{9DF28C7C-9AD7-4ED5-9471-2EF5F9FB3CA8}"/>
          </ac:spMkLst>
        </pc:spChg>
        <pc:picChg chg="add mod">
          <ac:chgData name="Suman Papanaboina" userId="S::psuman@prokarma.com::4da8ae72-5978-4450-a003-f17be197af1d" providerId="AD" clId="Web-{CDC2AD83-BB50-9237-AA2E-96AB5B70BA0F}" dt="2019-01-25T10:04:15.169" v="37" actId="1076"/>
          <ac:picMkLst>
            <pc:docMk/>
            <pc:sldMk cId="314459534" sldId="263"/>
            <ac:picMk id="4" creationId="{6B775AED-64DA-419F-AEDE-47D35DD05D5F}"/>
          </ac:picMkLst>
        </pc:picChg>
        <pc:cxnChg chg="add mod">
          <ac:chgData name="Suman Papanaboina" userId="S::psuman@prokarma.com::4da8ae72-5978-4450-a003-f17be197af1d" providerId="AD" clId="Web-{CDC2AD83-BB50-9237-AA2E-96AB5B70BA0F}" dt="2019-01-25T10:04:12.576" v="36" actId="14100"/>
          <ac:cxnSpMkLst>
            <pc:docMk/>
            <pc:sldMk cId="314459534" sldId="263"/>
            <ac:cxnSpMk id="3" creationId="{04B3056F-8D1A-485F-B681-2A89C21295B2}"/>
          </ac:cxnSpMkLst>
        </pc:cxnChg>
        <pc:cxnChg chg="mod">
          <ac:chgData name="Suman Papanaboina" userId="S::psuman@prokarma.com::4da8ae72-5978-4450-a003-f17be197af1d" providerId="AD" clId="Web-{CDC2AD83-BB50-9237-AA2E-96AB5B70BA0F}" dt="2019-01-25T10:03:53.497" v="32" actId="14100"/>
          <ac:cxnSpMkLst>
            <pc:docMk/>
            <pc:sldMk cId="314459534" sldId="263"/>
            <ac:cxnSpMk id="20" creationId="{91B424CC-6CDF-4625-8984-2CCA2C7FC51E}"/>
          </ac:cxnSpMkLst>
        </pc:cxnChg>
        <pc:cxnChg chg="mod">
          <ac:chgData name="Suman Papanaboina" userId="S::psuman@prokarma.com::4da8ae72-5978-4450-a003-f17be197af1d" providerId="AD" clId="Web-{CDC2AD83-BB50-9237-AA2E-96AB5B70BA0F}" dt="2019-01-25T10:04:01.122" v="34" actId="14100"/>
          <ac:cxnSpMkLst>
            <pc:docMk/>
            <pc:sldMk cId="314459534" sldId="263"/>
            <ac:cxnSpMk id="21" creationId="{E724BCF8-4E99-45AF-B7C2-387F8D8F8F37}"/>
          </ac:cxnSpMkLst>
        </pc:cxnChg>
        <pc:cxnChg chg="mod">
          <ac:chgData name="Suman Papanaboina" userId="S::psuman@prokarma.com::4da8ae72-5978-4450-a003-f17be197af1d" providerId="AD" clId="Web-{CDC2AD83-BB50-9237-AA2E-96AB5B70BA0F}" dt="2019-01-25T09:58:07.261" v="8" actId="14100"/>
          <ac:cxnSpMkLst>
            <pc:docMk/>
            <pc:sldMk cId="314459534" sldId="263"/>
            <ac:cxnSpMk id="27" creationId="{B04EE865-6F67-4767-BBA7-B9404B9A3A3A}"/>
          </ac:cxnSpMkLst>
        </pc:cxnChg>
        <pc:cxnChg chg="mod">
          <ac:chgData name="Suman Papanaboina" userId="S::psuman@prokarma.com::4da8ae72-5978-4450-a003-f17be197af1d" providerId="AD" clId="Web-{CDC2AD83-BB50-9237-AA2E-96AB5B70BA0F}" dt="2019-01-25T09:58:02.043" v="7" actId="1076"/>
          <ac:cxnSpMkLst>
            <pc:docMk/>
            <pc:sldMk cId="314459534" sldId="263"/>
            <ac:cxnSpMk id="31" creationId="{83F3059A-BEE2-449C-9B08-6CA4860003E5}"/>
          </ac:cxnSpMkLst>
        </pc:cxnChg>
      </pc:sldChg>
      <pc:sldChg chg="addSp modSp">
        <pc:chgData name="Suman Papanaboina" userId="S::psuman@prokarma.com::4da8ae72-5978-4450-a003-f17be197af1d" providerId="AD" clId="Web-{CDC2AD83-BB50-9237-AA2E-96AB5B70BA0F}" dt="2019-01-25T14:20:33.734" v="1162" actId="20577"/>
        <pc:sldMkLst>
          <pc:docMk/>
          <pc:sldMk cId="3614411565" sldId="273"/>
        </pc:sldMkLst>
        <pc:spChg chg="mod">
          <ac:chgData name="Suman Papanaboina" userId="S::psuman@prokarma.com::4da8ae72-5978-4450-a003-f17be197af1d" providerId="AD" clId="Web-{CDC2AD83-BB50-9237-AA2E-96AB5B70BA0F}" dt="2019-01-25T10:04:42.263" v="41" actId="1076"/>
          <ac:spMkLst>
            <pc:docMk/>
            <pc:sldMk cId="3614411565" sldId="273"/>
            <ac:spMk id="12" creationId="{1FD1E1D3-D5C5-463A-BE35-FBF6C3215EE5}"/>
          </ac:spMkLst>
        </pc:spChg>
        <pc:spChg chg="mod">
          <ac:chgData name="Suman Papanaboina" userId="S::psuman@prokarma.com::4da8ae72-5978-4450-a003-f17be197af1d" providerId="AD" clId="Web-{CDC2AD83-BB50-9237-AA2E-96AB5B70BA0F}" dt="2019-01-25T09:57:45.793" v="3" actId="20577"/>
          <ac:spMkLst>
            <pc:docMk/>
            <pc:sldMk cId="3614411565" sldId="273"/>
            <ac:spMk id="23" creationId="{EB871F91-7E1E-45D9-97E5-D4E547123A24}"/>
          </ac:spMkLst>
        </pc:spChg>
        <pc:spChg chg="mod">
          <ac:chgData name="Suman Papanaboina" userId="S::psuman@prokarma.com::4da8ae72-5978-4450-a003-f17be197af1d" providerId="AD" clId="Web-{CDC2AD83-BB50-9237-AA2E-96AB5B70BA0F}" dt="2019-01-25T14:20:33.734" v="1162" actId="20577"/>
          <ac:spMkLst>
            <pc:docMk/>
            <pc:sldMk cId="3614411565" sldId="273"/>
            <ac:spMk id="32" creationId="{9DF28C7C-9AD7-4ED5-9471-2EF5F9FB3CA8}"/>
          </ac:spMkLst>
        </pc:spChg>
        <pc:picChg chg="add mod">
          <ac:chgData name="Suman Papanaboina" userId="S::psuman@prokarma.com::4da8ae72-5978-4450-a003-f17be197af1d" providerId="AD" clId="Web-{CDC2AD83-BB50-9237-AA2E-96AB5B70BA0F}" dt="2019-01-25T10:09:22.389" v="56" actId="1076"/>
          <ac:picMkLst>
            <pc:docMk/>
            <pc:sldMk cId="3614411565" sldId="273"/>
            <ac:picMk id="4" creationId="{6731996E-27E9-4ACF-B8F5-C385CEAC5685}"/>
          </ac:picMkLst>
        </pc:picChg>
        <pc:cxnChg chg="add mod">
          <ac:chgData name="Suman Papanaboina" userId="S::psuman@prokarma.com::4da8ae72-5978-4450-a003-f17be197af1d" providerId="AD" clId="Web-{CDC2AD83-BB50-9237-AA2E-96AB5B70BA0F}" dt="2019-01-25T10:05:29.013" v="54" actId="14100"/>
          <ac:cxnSpMkLst>
            <pc:docMk/>
            <pc:sldMk cId="3614411565" sldId="273"/>
            <ac:cxnSpMk id="17" creationId="{47C7066D-64C4-4C47-97B4-16FB164E3709}"/>
          </ac:cxnSpMkLst>
        </pc:cxnChg>
        <pc:cxnChg chg="mod">
          <ac:chgData name="Suman Papanaboina" userId="S::psuman@prokarma.com::4da8ae72-5978-4450-a003-f17be197af1d" providerId="AD" clId="Web-{CDC2AD83-BB50-9237-AA2E-96AB5B70BA0F}" dt="2019-01-25T10:04:38.998" v="40" actId="14100"/>
          <ac:cxnSpMkLst>
            <pc:docMk/>
            <pc:sldMk cId="3614411565" sldId="273"/>
            <ac:cxnSpMk id="20" creationId="{91B424CC-6CDF-4625-8984-2CCA2C7FC51E}"/>
          </ac:cxnSpMkLst>
        </pc:cxnChg>
        <pc:cxnChg chg="mod">
          <ac:chgData name="Suman Papanaboina" userId="S::psuman@prokarma.com::4da8ae72-5978-4450-a003-f17be197af1d" providerId="AD" clId="Web-{CDC2AD83-BB50-9237-AA2E-96AB5B70BA0F}" dt="2019-01-25T10:05:01.748" v="46" actId="14100"/>
          <ac:cxnSpMkLst>
            <pc:docMk/>
            <pc:sldMk cId="3614411565" sldId="273"/>
            <ac:cxnSpMk id="21" creationId="{E724BCF8-4E99-45AF-B7C2-387F8D8F8F37}"/>
          </ac:cxnSpMkLst>
        </pc:cxnChg>
        <pc:cxnChg chg="mod">
          <ac:chgData name="Suman Papanaboina" userId="S::psuman@prokarma.com::4da8ae72-5978-4450-a003-f17be197af1d" providerId="AD" clId="Web-{CDC2AD83-BB50-9237-AA2E-96AB5B70BA0F}" dt="2019-01-25T10:04:31.857" v="38" actId="14100"/>
          <ac:cxnSpMkLst>
            <pc:docMk/>
            <pc:sldMk cId="3614411565" sldId="273"/>
            <ac:cxnSpMk id="27" creationId="{B04EE865-6F67-4767-BBA7-B9404B9A3A3A}"/>
          </ac:cxnSpMkLst>
        </pc:cxnChg>
        <pc:cxnChg chg="mod">
          <ac:chgData name="Suman Papanaboina" userId="S::psuman@prokarma.com::4da8ae72-5978-4450-a003-f17be197af1d" providerId="AD" clId="Web-{CDC2AD83-BB50-9237-AA2E-96AB5B70BA0F}" dt="2019-01-25T10:04:36.044" v="39" actId="1076"/>
          <ac:cxnSpMkLst>
            <pc:docMk/>
            <pc:sldMk cId="3614411565" sldId="273"/>
            <ac:cxnSpMk id="31" creationId="{83F3059A-BEE2-449C-9B08-6CA4860003E5}"/>
          </ac:cxnSpMkLst>
        </pc:cxnChg>
      </pc:sldChg>
      <pc:sldChg chg="addSp modSp">
        <pc:chgData name="Suman Papanaboina" userId="S::psuman@prokarma.com::4da8ae72-5978-4450-a003-f17be197af1d" providerId="AD" clId="Web-{CDC2AD83-BB50-9237-AA2E-96AB5B70BA0F}" dt="2019-01-25T14:20:50.046" v="1175" actId="20577"/>
        <pc:sldMkLst>
          <pc:docMk/>
          <pc:sldMk cId="3283615308" sldId="274"/>
        </pc:sldMkLst>
        <pc:spChg chg="mod">
          <ac:chgData name="Suman Papanaboina" userId="S::psuman@prokarma.com::4da8ae72-5978-4450-a003-f17be197af1d" providerId="AD" clId="Web-{CDC2AD83-BB50-9237-AA2E-96AB5B70BA0F}" dt="2019-01-25T14:20:47.156" v="1172" actId="20577"/>
          <ac:spMkLst>
            <pc:docMk/>
            <pc:sldMk cId="3283615308" sldId="274"/>
            <ac:spMk id="32" creationId="{9DF28C7C-9AD7-4ED5-9471-2EF5F9FB3CA8}"/>
          </ac:spMkLst>
        </pc:spChg>
        <pc:spChg chg="mod">
          <ac:chgData name="Suman Papanaboina" userId="S::psuman@prokarma.com::4da8ae72-5978-4450-a003-f17be197af1d" providerId="AD" clId="Web-{CDC2AD83-BB50-9237-AA2E-96AB5B70BA0F}" dt="2019-01-25T14:20:50.046" v="1175" actId="20577"/>
          <ac:spMkLst>
            <pc:docMk/>
            <pc:sldMk cId="3283615308" sldId="274"/>
            <ac:spMk id="35" creationId="{9ED65405-BBD4-4660-9FE6-B45725A02950}"/>
          </ac:spMkLst>
        </pc:spChg>
        <pc:picChg chg="add mod">
          <ac:chgData name="Suman Papanaboina" userId="S::psuman@prokarma.com::4da8ae72-5978-4450-a003-f17be197af1d" providerId="AD" clId="Web-{CDC2AD83-BB50-9237-AA2E-96AB5B70BA0F}" dt="2019-01-25T10:10:18.437" v="71" actId="1076"/>
          <ac:picMkLst>
            <pc:docMk/>
            <pc:sldMk cId="3283615308" sldId="274"/>
            <ac:picMk id="3" creationId="{FD1DD10E-5F0F-424A-82CA-65495AAC933B}"/>
          </ac:picMkLst>
        </pc:picChg>
        <pc:cxnChg chg="mod">
          <ac:chgData name="Suman Papanaboina" userId="S::psuman@prokarma.com::4da8ae72-5978-4450-a003-f17be197af1d" providerId="AD" clId="Web-{CDC2AD83-BB50-9237-AA2E-96AB5B70BA0F}" dt="2019-01-25T10:09:56.171" v="62" actId="1076"/>
          <ac:cxnSpMkLst>
            <pc:docMk/>
            <pc:sldMk cId="3283615308" sldId="274"/>
            <ac:cxnSpMk id="24" creationId="{B08CB45B-DCB7-4D04-8BBF-AA1EBE22AB92}"/>
          </ac:cxnSpMkLst>
        </pc:cxnChg>
        <pc:cxnChg chg="mod">
          <ac:chgData name="Suman Papanaboina" userId="S::psuman@prokarma.com::4da8ae72-5978-4450-a003-f17be197af1d" providerId="AD" clId="Web-{CDC2AD83-BB50-9237-AA2E-96AB5B70BA0F}" dt="2019-01-25T10:10:49.765" v="79" actId="14100"/>
          <ac:cxnSpMkLst>
            <pc:docMk/>
            <pc:sldMk cId="3283615308" sldId="274"/>
            <ac:cxnSpMk id="27" creationId="{B04EE865-6F67-4767-BBA7-B9404B9A3A3A}"/>
          </ac:cxnSpMkLst>
        </pc:cxnChg>
        <pc:cxnChg chg="mod">
          <ac:chgData name="Suman Papanaboina" userId="S::psuman@prokarma.com::4da8ae72-5978-4450-a003-f17be197af1d" providerId="AD" clId="Web-{CDC2AD83-BB50-9237-AA2E-96AB5B70BA0F}" dt="2019-01-25T10:10:33.452" v="76" actId="14100"/>
          <ac:cxnSpMkLst>
            <pc:docMk/>
            <pc:sldMk cId="3283615308" sldId="274"/>
            <ac:cxnSpMk id="30" creationId="{460E4942-1629-42DC-9AB9-0855FE1BCF62}"/>
          </ac:cxnSpMkLst>
        </pc:cxnChg>
        <pc:cxnChg chg="mod">
          <ac:chgData name="Suman Papanaboina" userId="S::psuman@prokarma.com::4da8ae72-5978-4450-a003-f17be197af1d" providerId="AD" clId="Web-{CDC2AD83-BB50-9237-AA2E-96AB5B70BA0F}" dt="2019-01-25T10:10:36.608" v="77" actId="1076"/>
          <ac:cxnSpMkLst>
            <pc:docMk/>
            <pc:sldMk cId="3283615308" sldId="274"/>
            <ac:cxnSpMk id="31" creationId="{83F3059A-BEE2-449C-9B08-6CA4860003E5}"/>
          </ac:cxnSpMkLst>
        </pc:cxnChg>
        <pc:cxnChg chg="mod">
          <ac:chgData name="Suman Papanaboina" userId="S::psuman@prokarma.com::4da8ae72-5978-4450-a003-f17be197af1d" providerId="AD" clId="Web-{CDC2AD83-BB50-9237-AA2E-96AB5B70BA0F}" dt="2019-01-25T10:10:23.671" v="73" actId="1076"/>
          <ac:cxnSpMkLst>
            <pc:docMk/>
            <pc:sldMk cId="3283615308" sldId="274"/>
            <ac:cxnSpMk id="33" creationId="{48313C93-C726-4C8E-AA2C-058BD620296C}"/>
          </ac:cxnSpMkLst>
        </pc:cxnChg>
        <pc:cxnChg chg="add mod">
          <ac:chgData name="Suman Papanaboina" userId="S::psuman@prokarma.com::4da8ae72-5978-4450-a003-f17be197af1d" providerId="AD" clId="Web-{CDC2AD83-BB50-9237-AA2E-96AB5B70BA0F}" dt="2019-01-25T10:10:13.499" v="69" actId="14100"/>
          <ac:cxnSpMkLst>
            <pc:docMk/>
            <pc:sldMk cId="3283615308" sldId="274"/>
            <ac:cxnSpMk id="36" creationId="{D2A7797F-1CA9-47D3-B94B-C4FD56CCF4E7}"/>
          </ac:cxnSpMkLst>
        </pc:cxnChg>
      </pc:sldChg>
      <pc:sldChg chg="addSp modSp">
        <pc:chgData name="Suman Papanaboina" userId="S::psuman@prokarma.com::4da8ae72-5978-4450-a003-f17be197af1d" providerId="AD" clId="Web-{CDC2AD83-BB50-9237-AA2E-96AB5B70BA0F}" dt="2019-01-25T10:11:32.390" v="90" actId="1076"/>
        <pc:sldMkLst>
          <pc:docMk/>
          <pc:sldMk cId="3736715074" sldId="277"/>
        </pc:sldMkLst>
        <pc:spChg chg="mod">
          <ac:chgData name="Suman Papanaboina" userId="S::psuman@prokarma.com::4da8ae72-5978-4450-a003-f17be197af1d" providerId="AD" clId="Web-{CDC2AD83-BB50-9237-AA2E-96AB5B70BA0F}" dt="2019-01-25T10:11:06.234" v="83" actId="1076"/>
          <ac:spMkLst>
            <pc:docMk/>
            <pc:sldMk cId="3736715074" sldId="277"/>
            <ac:spMk id="32" creationId="{9DF28C7C-9AD7-4ED5-9471-2EF5F9FB3CA8}"/>
          </ac:spMkLst>
        </pc:spChg>
        <pc:picChg chg="add mod">
          <ac:chgData name="Suman Papanaboina" userId="S::psuman@prokarma.com::4da8ae72-5978-4450-a003-f17be197af1d" providerId="AD" clId="Web-{CDC2AD83-BB50-9237-AA2E-96AB5B70BA0F}" dt="2019-01-25T10:11:32.390" v="90" actId="1076"/>
          <ac:picMkLst>
            <pc:docMk/>
            <pc:sldMk cId="3736715074" sldId="277"/>
            <ac:picMk id="4" creationId="{DA3996C3-90DD-4FB7-BC90-9C643AD85334}"/>
          </ac:picMkLst>
        </pc:picChg>
        <pc:cxnChg chg="add mod">
          <ac:chgData name="Suman Papanaboina" userId="S::psuman@prokarma.com::4da8ae72-5978-4450-a003-f17be197af1d" providerId="AD" clId="Web-{CDC2AD83-BB50-9237-AA2E-96AB5B70BA0F}" dt="2019-01-25T10:11:19.484" v="87" actId="14100"/>
          <ac:cxnSpMkLst>
            <pc:docMk/>
            <pc:sldMk cId="3736715074" sldId="277"/>
            <ac:cxnSpMk id="17" creationId="{94F6C067-5130-48CD-99E7-8A73A1E6B366}"/>
          </ac:cxnSpMkLst>
        </pc:cxnChg>
        <pc:cxnChg chg="mod">
          <ac:chgData name="Suman Papanaboina" userId="S::psuman@prokarma.com::4da8ae72-5978-4450-a003-f17be197af1d" providerId="AD" clId="Web-{CDC2AD83-BB50-9237-AA2E-96AB5B70BA0F}" dt="2019-01-25T10:10:58.421" v="81" actId="14100"/>
          <ac:cxnSpMkLst>
            <pc:docMk/>
            <pc:sldMk cId="3736715074" sldId="277"/>
            <ac:cxnSpMk id="27" creationId="{B04EE865-6F67-4767-BBA7-B9404B9A3A3A}"/>
          </ac:cxnSpMkLst>
        </pc:cxnChg>
        <pc:cxnChg chg="mod">
          <ac:chgData name="Suman Papanaboina" userId="S::psuman@prokarma.com::4da8ae72-5978-4450-a003-f17be197af1d" providerId="AD" clId="Web-{CDC2AD83-BB50-9237-AA2E-96AB5B70BA0F}" dt="2019-01-25T10:11:02.577" v="82" actId="1076"/>
          <ac:cxnSpMkLst>
            <pc:docMk/>
            <pc:sldMk cId="3736715074" sldId="277"/>
            <ac:cxnSpMk id="31" creationId="{83F3059A-BEE2-449C-9B08-6CA4860003E5}"/>
          </ac:cxnSpMkLst>
        </pc:cxnChg>
      </pc:sldChg>
      <pc:sldChg chg="addSp modSp">
        <pc:chgData name="Suman Papanaboina" userId="S::psuman@prokarma.com::4da8ae72-5978-4450-a003-f17be197af1d" providerId="AD" clId="Web-{CDC2AD83-BB50-9237-AA2E-96AB5B70BA0F}" dt="2019-01-25T10:17:46.548" v="121" actId="1076"/>
        <pc:sldMkLst>
          <pc:docMk/>
          <pc:sldMk cId="2631917115" sldId="278"/>
        </pc:sldMkLst>
        <pc:spChg chg="mod">
          <ac:chgData name="Suman Papanaboina" userId="S::psuman@prokarma.com::4da8ae72-5978-4450-a003-f17be197af1d" providerId="AD" clId="Web-{CDC2AD83-BB50-9237-AA2E-96AB5B70BA0F}" dt="2019-01-25T10:13:07.390" v="111" actId="1076"/>
          <ac:spMkLst>
            <pc:docMk/>
            <pc:sldMk cId="2631917115" sldId="278"/>
            <ac:spMk id="26" creationId="{F21EE6C3-39A0-48E0-90EA-6C94F46F1B9C}"/>
          </ac:spMkLst>
        </pc:spChg>
        <pc:spChg chg="mod">
          <ac:chgData name="Suman Papanaboina" userId="S::psuman@prokarma.com::4da8ae72-5978-4450-a003-f17be197af1d" providerId="AD" clId="Web-{CDC2AD83-BB50-9237-AA2E-96AB5B70BA0F}" dt="2019-01-25T10:12:54.218" v="106" actId="1076"/>
          <ac:spMkLst>
            <pc:docMk/>
            <pc:sldMk cId="2631917115" sldId="278"/>
            <ac:spMk id="32" creationId="{9DF28C7C-9AD7-4ED5-9471-2EF5F9FB3CA8}"/>
          </ac:spMkLst>
        </pc:spChg>
        <pc:spChg chg="mod">
          <ac:chgData name="Suman Papanaboina" userId="S::psuman@prokarma.com::4da8ae72-5978-4450-a003-f17be197af1d" providerId="AD" clId="Web-{CDC2AD83-BB50-9237-AA2E-96AB5B70BA0F}" dt="2019-01-25T10:11:57.843" v="96" actId="1076"/>
          <ac:spMkLst>
            <pc:docMk/>
            <pc:sldMk cId="2631917115" sldId="278"/>
            <ac:spMk id="35" creationId="{9ED65405-BBD4-4660-9FE6-B45725A02950}"/>
          </ac:spMkLst>
        </pc:spChg>
        <pc:picChg chg="add mod">
          <ac:chgData name="Suman Papanaboina" userId="S::psuman@prokarma.com::4da8ae72-5978-4450-a003-f17be197af1d" providerId="AD" clId="Web-{CDC2AD83-BB50-9237-AA2E-96AB5B70BA0F}" dt="2019-01-25T10:13:39.187" v="120" actId="1076"/>
          <ac:picMkLst>
            <pc:docMk/>
            <pc:sldMk cId="2631917115" sldId="278"/>
            <ac:picMk id="3" creationId="{AE86BBE5-4910-49D9-8B20-E3CF46AA5116}"/>
          </ac:picMkLst>
        </pc:picChg>
        <pc:cxnChg chg="mod">
          <ac:chgData name="Suman Papanaboina" userId="S::psuman@prokarma.com::4da8ae72-5978-4450-a003-f17be197af1d" providerId="AD" clId="Web-{CDC2AD83-BB50-9237-AA2E-96AB5B70BA0F}" dt="2019-01-25T10:12:56.984" v="107" actId="1076"/>
          <ac:cxnSpMkLst>
            <pc:docMk/>
            <pc:sldMk cId="2631917115" sldId="278"/>
            <ac:cxnSpMk id="24" creationId="{B08CB45B-DCB7-4D04-8BBF-AA1EBE22AB92}"/>
          </ac:cxnSpMkLst>
        </pc:cxnChg>
        <pc:cxnChg chg="mod">
          <ac:chgData name="Suman Papanaboina" userId="S::psuman@prokarma.com::4da8ae72-5978-4450-a003-f17be197af1d" providerId="AD" clId="Web-{CDC2AD83-BB50-9237-AA2E-96AB5B70BA0F}" dt="2019-01-25T10:13:04.250" v="110" actId="1076"/>
          <ac:cxnSpMkLst>
            <pc:docMk/>
            <pc:sldMk cId="2631917115" sldId="278"/>
            <ac:cxnSpMk id="25" creationId="{22992E16-75BB-432A-B589-1327C535745E}"/>
          </ac:cxnSpMkLst>
        </pc:cxnChg>
        <pc:cxnChg chg="mod">
          <ac:chgData name="Suman Papanaboina" userId="S::psuman@prokarma.com::4da8ae72-5978-4450-a003-f17be197af1d" providerId="AD" clId="Web-{CDC2AD83-BB50-9237-AA2E-96AB5B70BA0F}" dt="2019-01-25T10:12:18.124" v="100" actId="14100"/>
          <ac:cxnSpMkLst>
            <pc:docMk/>
            <pc:sldMk cId="2631917115" sldId="278"/>
            <ac:cxnSpMk id="27" creationId="{B04EE865-6F67-4767-BBA7-B9404B9A3A3A}"/>
          </ac:cxnSpMkLst>
        </pc:cxnChg>
        <pc:cxnChg chg="mod">
          <ac:chgData name="Suman Papanaboina" userId="S::psuman@prokarma.com::4da8ae72-5978-4450-a003-f17be197af1d" providerId="AD" clId="Web-{CDC2AD83-BB50-9237-AA2E-96AB5B70BA0F}" dt="2019-01-25T10:17:46.548" v="121" actId="1076"/>
          <ac:cxnSpMkLst>
            <pc:docMk/>
            <pc:sldMk cId="2631917115" sldId="278"/>
            <ac:cxnSpMk id="30" creationId="{460E4942-1629-42DC-9AB9-0855FE1BCF62}"/>
          </ac:cxnSpMkLst>
        </pc:cxnChg>
        <pc:cxnChg chg="mod">
          <ac:chgData name="Suman Papanaboina" userId="S::psuman@prokarma.com::4da8ae72-5978-4450-a003-f17be197af1d" providerId="AD" clId="Web-{CDC2AD83-BB50-9237-AA2E-96AB5B70BA0F}" dt="2019-01-25T10:12:02.734" v="98" actId="1076"/>
          <ac:cxnSpMkLst>
            <pc:docMk/>
            <pc:sldMk cId="2631917115" sldId="278"/>
            <ac:cxnSpMk id="31" creationId="{83F3059A-BEE2-449C-9B08-6CA4860003E5}"/>
          </ac:cxnSpMkLst>
        </pc:cxnChg>
        <pc:cxnChg chg="mod">
          <ac:chgData name="Suman Papanaboina" userId="S::psuman@prokarma.com::4da8ae72-5978-4450-a003-f17be197af1d" providerId="AD" clId="Web-{CDC2AD83-BB50-9237-AA2E-96AB5B70BA0F}" dt="2019-01-25T10:12:44.031" v="104" actId="1076"/>
          <ac:cxnSpMkLst>
            <pc:docMk/>
            <pc:sldMk cId="2631917115" sldId="278"/>
            <ac:cxnSpMk id="33" creationId="{48313C93-C726-4C8E-AA2C-058BD620296C}"/>
          </ac:cxnSpMkLst>
        </pc:cxnChg>
        <pc:cxnChg chg="add mod">
          <ac:chgData name="Suman Papanaboina" userId="S::psuman@prokarma.com::4da8ae72-5978-4450-a003-f17be197af1d" providerId="AD" clId="Web-{CDC2AD83-BB50-9237-AA2E-96AB5B70BA0F}" dt="2019-01-25T10:13:30" v="118" actId="1076"/>
          <ac:cxnSpMkLst>
            <pc:docMk/>
            <pc:sldMk cId="2631917115" sldId="278"/>
            <ac:cxnSpMk id="34" creationId="{B101DDE7-A775-42CA-B69F-FF09B386239E}"/>
          </ac:cxnSpMkLst>
        </pc:cxnChg>
      </pc:sldChg>
      <pc:sldChg chg="addSp modSp">
        <pc:chgData name="Suman Papanaboina" userId="S::psuman@prokarma.com::4da8ae72-5978-4450-a003-f17be197af1d" providerId="AD" clId="Web-{CDC2AD83-BB50-9237-AA2E-96AB5B70BA0F}" dt="2019-01-25T10:24:52.440" v="292" actId="20577"/>
        <pc:sldMkLst>
          <pc:docMk/>
          <pc:sldMk cId="1573791056" sldId="279"/>
        </pc:sldMkLst>
        <pc:spChg chg="mod">
          <ac:chgData name="Suman Papanaboina" userId="S::psuman@prokarma.com::4da8ae72-5978-4450-a003-f17be197af1d" providerId="AD" clId="Web-{CDC2AD83-BB50-9237-AA2E-96AB5B70BA0F}" dt="2019-01-25T10:24:52.440" v="292" actId="20577"/>
          <ac:spMkLst>
            <pc:docMk/>
            <pc:sldMk cId="1573791056" sldId="279"/>
            <ac:spMk id="23" creationId="{EB871F91-7E1E-45D9-97E5-D4E547123A24}"/>
          </ac:spMkLst>
        </pc:spChg>
        <pc:spChg chg="mod">
          <ac:chgData name="Suman Papanaboina" userId="S::psuman@prokarma.com::4da8ae72-5978-4450-a003-f17be197af1d" providerId="AD" clId="Web-{CDC2AD83-BB50-9237-AA2E-96AB5B70BA0F}" dt="2019-01-25T10:24:48.722" v="288" actId="20577"/>
          <ac:spMkLst>
            <pc:docMk/>
            <pc:sldMk cId="1573791056" sldId="279"/>
            <ac:spMk id="26" creationId="{F21EE6C3-39A0-48E0-90EA-6C94F46F1B9C}"/>
          </ac:spMkLst>
        </pc:spChg>
        <pc:spChg chg="mod">
          <ac:chgData name="Suman Papanaboina" userId="S::psuman@prokarma.com::4da8ae72-5978-4450-a003-f17be197af1d" providerId="AD" clId="Web-{CDC2AD83-BB50-9237-AA2E-96AB5B70BA0F}" dt="2019-01-25T10:18:35.251" v="130" actId="1076"/>
          <ac:spMkLst>
            <pc:docMk/>
            <pc:sldMk cId="1573791056" sldId="279"/>
            <ac:spMk id="35" creationId="{9ED65405-BBD4-4660-9FE6-B45725A02950}"/>
          </ac:spMkLst>
        </pc:spChg>
        <pc:picChg chg="add mod">
          <ac:chgData name="Suman Papanaboina" userId="S::psuman@prokarma.com::4da8ae72-5978-4450-a003-f17be197af1d" providerId="AD" clId="Web-{CDC2AD83-BB50-9237-AA2E-96AB5B70BA0F}" dt="2019-01-25T10:19:14.206" v="143" actId="1076"/>
          <ac:picMkLst>
            <pc:docMk/>
            <pc:sldMk cId="1573791056" sldId="279"/>
            <ac:picMk id="3" creationId="{37CB94DC-7274-46B5-AE39-D7CB41045EF9}"/>
          </ac:picMkLst>
        </pc:picChg>
        <pc:cxnChg chg="mod">
          <ac:chgData name="Suman Papanaboina" userId="S::psuman@prokarma.com::4da8ae72-5978-4450-a003-f17be197af1d" providerId="AD" clId="Web-{CDC2AD83-BB50-9237-AA2E-96AB5B70BA0F}" dt="2019-01-25T10:18:38.798" v="131" actId="1076"/>
          <ac:cxnSpMkLst>
            <pc:docMk/>
            <pc:sldMk cId="1573791056" sldId="279"/>
            <ac:cxnSpMk id="24" creationId="{B08CB45B-DCB7-4D04-8BBF-AA1EBE22AB92}"/>
          </ac:cxnSpMkLst>
        </pc:cxnChg>
        <pc:cxnChg chg="mod">
          <ac:chgData name="Suman Papanaboina" userId="S::psuman@prokarma.com::4da8ae72-5978-4450-a003-f17be197af1d" providerId="AD" clId="Web-{CDC2AD83-BB50-9237-AA2E-96AB5B70BA0F}" dt="2019-01-25T10:18:47.454" v="134" actId="1076"/>
          <ac:cxnSpMkLst>
            <pc:docMk/>
            <pc:sldMk cId="1573791056" sldId="279"/>
            <ac:cxnSpMk id="25" creationId="{22992E16-75BB-432A-B589-1327C535745E}"/>
          </ac:cxnSpMkLst>
        </pc:cxnChg>
        <pc:cxnChg chg="mod">
          <ac:chgData name="Suman Papanaboina" userId="S::psuman@prokarma.com::4da8ae72-5978-4450-a003-f17be197af1d" providerId="AD" clId="Web-{CDC2AD83-BB50-9237-AA2E-96AB5B70BA0F}" dt="2019-01-25T10:18:28.126" v="128" actId="14100"/>
          <ac:cxnSpMkLst>
            <pc:docMk/>
            <pc:sldMk cId="1573791056" sldId="279"/>
            <ac:cxnSpMk id="27" creationId="{B04EE865-6F67-4767-BBA7-B9404B9A3A3A}"/>
          </ac:cxnSpMkLst>
        </pc:cxnChg>
        <pc:cxnChg chg="mod">
          <ac:chgData name="Suman Papanaboina" userId="S::psuman@prokarma.com::4da8ae72-5978-4450-a003-f17be197af1d" providerId="AD" clId="Web-{CDC2AD83-BB50-9237-AA2E-96AB5B70BA0F}" dt="2019-01-25T10:18:08.001" v="124" actId="14100"/>
          <ac:cxnSpMkLst>
            <pc:docMk/>
            <pc:sldMk cId="1573791056" sldId="279"/>
            <ac:cxnSpMk id="30" creationId="{460E4942-1629-42DC-9AB9-0855FE1BCF62}"/>
          </ac:cxnSpMkLst>
        </pc:cxnChg>
        <pc:cxnChg chg="mod">
          <ac:chgData name="Suman Papanaboina" userId="S::psuman@prokarma.com::4da8ae72-5978-4450-a003-f17be197af1d" providerId="AD" clId="Web-{CDC2AD83-BB50-9237-AA2E-96AB5B70BA0F}" dt="2019-01-25T10:18:21.970" v="127" actId="14100"/>
          <ac:cxnSpMkLst>
            <pc:docMk/>
            <pc:sldMk cId="1573791056" sldId="279"/>
            <ac:cxnSpMk id="31" creationId="{83F3059A-BEE2-449C-9B08-6CA4860003E5}"/>
          </ac:cxnSpMkLst>
        </pc:cxnChg>
        <pc:cxnChg chg="mod">
          <ac:chgData name="Suman Papanaboina" userId="S::psuman@prokarma.com::4da8ae72-5978-4450-a003-f17be197af1d" providerId="AD" clId="Web-{CDC2AD83-BB50-9237-AA2E-96AB5B70BA0F}" dt="2019-01-25T10:18:32.767" v="129" actId="1076"/>
          <ac:cxnSpMkLst>
            <pc:docMk/>
            <pc:sldMk cId="1573791056" sldId="279"/>
            <ac:cxnSpMk id="33" creationId="{48313C93-C726-4C8E-AA2C-058BD620296C}"/>
          </ac:cxnSpMkLst>
        </pc:cxnChg>
        <pc:cxnChg chg="add mod">
          <ac:chgData name="Suman Papanaboina" userId="S::psuman@prokarma.com::4da8ae72-5978-4450-a003-f17be197af1d" providerId="AD" clId="Web-{CDC2AD83-BB50-9237-AA2E-96AB5B70BA0F}" dt="2019-01-25T10:19:06.423" v="141" actId="14100"/>
          <ac:cxnSpMkLst>
            <pc:docMk/>
            <pc:sldMk cId="1573791056" sldId="279"/>
            <ac:cxnSpMk id="34" creationId="{915BCED0-3CBC-412B-BA31-3D7960B65F50}"/>
          </ac:cxnSpMkLst>
        </pc:cxnChg>
      </pc:sldChg>
      <pc:sldChg chg="modSp add replId">
        <pc:chgData name="Suman Papanaboina" userId="S::psuman@prokarma.com::4da8ae72-5978-4450-a003-f17be197af1d" providerId="AD" clId="Web-{CDC2AD83-BB50-9237-AA2E-96AB5B70BA0F}" dt="2019-01-25T13:26:48.693" v="1123" actId="20577"/>
        <pc:sldMkLst>
          <pc:docMk/>
          <pc:sldMk cId="278955183" sldId="280"/>
        </pc:sldMkLst>
        <pc:spChg chg="mod">
          <ac:chgData name="Suman Papanaboina" userId="S::psuman@prokarma.com::4da8ae72-5978-4450-a003-f17be197af1d" providerId="AD" clId="Web-{CDC2AD83-BB50-9237-AA2E-96AB5B70BA0F}" dt="2019-01-25T10:20:30.408" v="152" actId="20577"/>
          <ac:spMkLst>
            <pc:docMk/>
            <pc:sldMk cId="278955183" sldId="280"/>
            <ac:spMk id="2" creationId="{BE59F048-FFB4-42DA-B71C-10F968130097}"/>
          </ac:spMkLst>
        </pc:spChg>
        <pc:spChg chg="mod">
          <ac:chgData name="Suman Papanaboina" userId="S::psuman@prokarma.com::4da8ae72-5978-4450-a003-f17be197af1d" providerId="AD" clId="Web-{CDC2AD83-BB50-9237-AA2E-96AB5B70BA0F}" dt="2019-01-25T10:31:33.458" v="436" actId="20577"/>
          <ac:spMkLst>
            <pc:docMk/>
            <pc:sldMk cId="278955183" sldId="280"/>
            <ac:spMk id="16" creationId="{C3CECCE4-8788-40CB-99BB-D328C7998E1A}"/>
          </ac:spMkLst>
        </pc:spChg>
        <pc:spChg chg="mod">
          <ac:chgData name="Suman Papanaboina" userId="S::psuman@prokarma.com::4da8ae72-5978-4450-a003-f17be197af1d" providerId="AD" clId="Web-{CDC2AD83-BB50-9237-AA2E-96AB5B70BA0F}" dt="2019-01-25T13:26:45.927" v="1118" actId="20577"/>
          <ac:spMkLst>
            <pc:docMk/>
            <pc:sldMk cId="278955183" sldId="280"/>
            <ac:spMk id="23" creationId="{EB871F91-7E1E-45D9-97E5-D4E547123A24}"/>
          </ac:spMkLst>
        </pc:spChg>
        <pc:spChg chg="mod">
          <ac:chgData name="Suman Papanaboina" userId="S::psuman@prokarma.com::4da8ae72-5978-4450-a003-f17be197af1d" providerId="AD" clId="Web-{CDC2AD83-BB50-9237-AA2E-96AB5B70BA0F}" dt="2019-01-25T13:26:48.693" v="1123" actId="20577"/>
          <ac:spMkLst>
            <pc:docMk/>
            <pc:sldMk cId="278955183" sldId="280"/>
            <ac:spMk id="26" creationId="{F21EE6C3-39A0-48E0-90EA-6C94F46F1B9C}"/>
          </ac:spMkLst>
        </pc:spChg>
        <pc:cxnChg chg="mod">
          <ac:chgData name="Suman Papanaboina" userId="S::psuman@prokarma.com::4da8ae72-5978-4450-a003-f17be197af1d" providerId="AD" clId="Web-{CDC2AD83-BB50-9237-AA2E-96AB5B70BA0F}" dt="2019-01-25T10:20:39.345" v="154" actId="14100"/>
          <ac:cxnSpMkLst>
            <pc:docMk/>
            <pc:sldMk cId="278955183" sldId="280"/>
            <ac:cxnSpMk id="34" creationId="{915BCED0-3CBC-412B-BA31-3D7960B65F50}"/>
          </ac:cxnSpMkLst>
        </pc:cxnChg>
      </pc:sldChg>
      <pc:sldChg chg="addSp delSp modSp add replId">
        <pc:chgData name="Suman Papanaboina" userId="S::psuman@prokarma.com::4da8ae72-5978-4450-a003-f17be197af1d" providerId="AD" clId="Web-{CDC2AD83-BB50-9237-AA2E-96AB5B70BA0F}" dt="2019-01-25T10:31:30.317" v="434" actId="20577"/>
        <pc:sldMkLst>
          <pc:docMk/>
          <pc:sldMk cId="359006037" sldId="281"/>
        </pc:sldMkLst>
        <pc:spChg chg="mod">
          <ac:chgData name="Suman Papanaboina" userId="S::psuman@prokarma.com::4da8ae72-5978-4450-a003-f17be197af1d" providerId="AD" clId="Web-{CDC2AD83-BB50-9237-AA2E-96AB5B70BA0F}" dt="2019-01-25T10:24:01.034" v="260" actId="1076"/>
          <ac:spMkLst>
            <pc:docMk/>
            <pc:sldMk cId="359006037" sldId="281"/>
            <ac:spMk id="2" creationId="{BE59F048-FFB4-42DA-B71C-10F968130097}"/>
          </ac:spMkLst>
        </pc:spChg>
        <pc:spChg chg="mod">
          <ac:chgData name="Suman Papanaboina" userId="S::psuman@prokarma.com::4da8ae72-5978-4450-a003-f17be197af1d" providerId="AD" clId="Web-{CDC2AD83-BB50-9237-AA2E-96AB5B70BA0F}" dt="2019-01-25T10:28:11.535" v="388" actId="20577"/>
          <ac:spMkLst>
            <pc:docMk/>
            <pc:sldMk cId="359006037" sldId="281"/>
            <ac:spMk id="9" creationId="{4A6B8B90-751D-4114-B247-0B2990D60355}"/>
          </ac:spMkLst>
        </pc:spChg>
        <pc:spChg chg="mod">
          <ac:chgData name="Suman Papanaboina" userId="S::psuman@prokarma.com::4da8ae72-5978-4450-a003-f17be197af1d" providerId="AD" clId="Web-{CDC2AD83-BB50-9237-AA2E-96AB5B70BA0F}" dt="2019-01-25T10:23:48.065" v="237" actId="1076"/>
          <ac:spMkLst>
            <pc:docMk/>
            <pc:sldMk cId="359006037" sldId="281"/>
            <ac:spMk id="11" creationId="{51BCE193-8AF4-4D4B-947B-4BF4529AEF92}"/>
          </ac:spMkLst>
        </pc:spChg>
        <pc:spChg chg="mod">
          <ac:chgData name="Suman Papanaboina" userId="S::psuman@prokarma.com::4da8ae72-5978-4450-a003-f17be197af1d" providerId="AD" clId="Web-{CDC2AD83-BB50-9237-AA2E-96AB5B70BA0F}" dt="2019-01-25T10:23:48.096" v="238" actId="1076"/>
          <ac:spMkLst>
            <pc:docMk/>
            <pc:sldMk cId="359006037" sldId="281"/>
            <ac:spMk id="12" creationId="{1FD1E1D3-D5C5-463A-BE35-FBF6C3215EE5}"/>
          </ac:spMkLst>
        </pc:spChg>
        <pc:spChg chg="mod">
          <ac:chgData name="Suman Papanaboina" userId="S::psuman@prokarma.com::4da8ae72-5978-4450-a003-f17be197af1d" providerId="AD" clId="Web-{CDC2AD83-BB50-9237-AA2E-96AB5B70BA0F}" dt="2019-01-25T10:23:48.112" v="239" actId="1076"/>
          <ac:spMkLst>
            <pc:docMk/>
            <pc:sldMk cId="359006037" sldId="281"/>
            <ac:spMk id="14" creationId="{5D958C0E-B8B9-43D9-8E1F-692923B65816}"/>
          </ac:spMkLst>
        </pc:spChg>
        <pc:spChg chg="mod">
          <ac:chgData name="Suman Papanaboina" userId="S::psuman@prokarma.com::4da8ae72-5978-4450-a003-f17be197af1d" providerId="AD" clId="Web-{CDC2AD83-BB50-9237-AA2E-96AB5B70BA0F}" dt="2019-01-25T10:31:30.317" v="434" actId="20577"/>
          <ac:spMkLst>
            <pc:docMk/>
            <pc:sldMk cId="359006037" sldId="281"/>
            <ac:spMk id="16" creationId="{C3CECCE4-8788-40CB-99BB-D328C7998E1A}"/>
          </ac:spMkLst>
        </pc:spChg>
        <pc:spChg chg="mod">
          <ac:chgData name="Suman Papanaboina" userId="S::psuman@prokarma.com::4da8ae72-5978-4450-a003-f17be197af1d" providerId="AD" clId="Web-{CDC2AD83-BB50-9237-AA2E-96AB5B70BA0F}" dt="2019-01-25T10:30:05.473" v="416" actId="20577"/>
          <ac:spMkLst>
            <pc:docMk/>
            <pc:sldMk cId="359006037" sldId="281"/>
            <ac:spMk id="23" creationId="{EB871F91-7E1E-45D9-97E5-D4E547123A24}"/>
          </ac:spMkLst>
        </pc:spChg>
        <pc:spChg chg="del mod">
          <ac:chgData name="Suman Papanaboina" userId="S::psuman@prokarma.com::4da8ae72-5978-4450-a003-f17be197af1d" providerId="AD" clId="Web-{CDC2AD83-BB50-9237-AA2E-96AB5B70BA0F}" dt="2019-01-25T10:25:40.941" v="318"/>
          <ac:spMkLst>
            <pc:docMk/>
            <pc:sldMk cId="359006037" sldId="281"/>
            <ac:spMk id="26" creationId="{F21EE6C3-39A0-48E0-90EA-6C94F46F1B9C}"/>
          </ac:spMkLst>
        </pc:spChg>
        <pc:spChg chg="mod">
          <ac:chgData name="Suman Papanaboina" userId="S::psuman@prokarma.com::4da8ae72-5978-4450-a003-f17be197af1d" providerId="AD" clId="Web-{CDC2AD83-BB50-9237-AA2E-96AB5B70BA0F}" dt="2019-01-25T10:27:09.253" v="373" actId="20577"/>
          <ac:spMkLst>
            <pc:docMk/>
            <pc:sldMk cId="359006037" sldId="281"/>
            <ac:spMk id="32" creationId="{9DF28C7C-9AD7-4ED5-9471-2EF5F9FB3CA8}"/>
          </ac:spMkLst>
        </pc:spChg>
        <pc:spChg chg="del mod">
          <ac:chgData name="Suman Papanaboina" userId="S::psuman@prokarma.com::4da8ae72-5978-4450-a003-f17be197af1d" providerId="AD" clId="Web-{CDC2AD83-BB50-9237-AA2E-96AB5B70BA0F}" dt="2019-01-25T10:26:53.582" v="335"/>
          <ac:spMkLst>
            <pc:docMk/>
            <pc:sldMk cId="359006037" sldId="281"/>
            <ac:spMk id="35" creationId="{9ED65405-BBD4-4660-9FE6-B45725A02950}"/>
          </ac:spMkLst>
        </pc:spChg>
        <pc:picChg chg="mod">
          <ac:chgData name="Suman Papanaboina" userId="S::psuman@prokarma.com::4da8ae72-5978-4450-a003-f17be197af1d" providerId="AD" clId="Web-{CDC2AD83-BB50-9237-AA2E-96AB5B70BA0F}" dt="2019-01-25T10:23:48.346" v="256" actId="1076"/>
          <ac:picMkLst>
            <pc:docMk/>
            <pc:sldMk cId="359006037" sldId="281"/>
            <ac:picMk id="3" creationId="{37CB94DC-7274-46B5-AE39-D7CB41045EF9}"/>
          </ac:picMkLst>
        </pc:picChg>
        <pc:picChg chg="add mod">
          <ac:chgData name="Suman Papanaboina" userId="S::psuman@prokarma.com::4da8ae72-5978-4450-a003-f17be197af1d" providerId="AD" clId="Web-{CDC2AD83-BB50-9237-AA2E-96AB5B70BA0F}" dt="2019-01-25T10:28:32.691" v="394" actId="1076"/>
          <ac:picMkLst>
            <pc:docMk/>
            <pc:sldMk cId="359006037" sldId="281"/>
            <ac:picMk id="4" creationId="{3ABCF48D-A644-46FD-9842-8BD04EDC15B5}"/>
          </ac:picMkLst>
        </pc:picChg>
        <pc:picChg chg="del mod">
          <ac:chgData name="Suman Papanaboina" userId="S::psuman@prokarma.com::4da8ae72-5978-4450-a003-f17be197af1d" providerId="AD" clId="Web-{CDC2AD83-BB50-9237-AA2E-96AB5B70BA0F}" dt="2019-01-25T10:28:26.488" v="390"/>
          <ac:picMkLst>
            <pc:docMk/>
            <pc:sldMk cId="359006037" sldId="281"/>
            <ac:picMk id="5" creationId="{56EAEA59-B024-40F9-8A90-77DD81E61721}"/>
          </ac:picMkLst>
        </pc:picChg>
        <pc:cxnChg chg="mod">
          <ac:chgData name="Suman Papanaboina" userId="S::psuman@prokarma.com::4da8ae72-5978-4450-a003-f17be197af1d" providerId="AD" clId="Web-{CDC2AD83-BB50-9237-AA2E-96AB5B70BA0F}" dt="2019-01-25T10:23:48.143" v="241" actId="1076"/>
          <ac:cxnSpMkLst>
            <pc:docMk/>
            <pc:sldMk cId="359006037" sldId="281"/>
            <ac:cxnSpMk id="20" creationId="{91B424CC-6CDF-4625-8984-2CCA2C7FC51E}"/>
          </ac:cxnSpMkLst>
        </pc:cxnChg>
        <pc:cxnChg chg="mod">
          <ac:chgData name="Suman Papanaboina" userId="S::psuman@prokarma.com::4da8ae72-5978-4450-a003-f17be197af1d" providerId="AD" clId="Web-{CDC2AD83-BB50-9237-AA2E-96AB5B70BA0F}" dt="2019-01-25T10:23:48.159" v="242" actId="1076"/>
          <ac:cxnSpMkLst>
            <pc:docMk/>
            <pc:sldMk cId="359006037" sldId="281"/>
            <ac:cxnSpMk id="21" creationId="{E724BCF8-4E99-45AF-B7C2-387F8D8F8F37}"/>
          </ac:cxnSpMkLst>
        </pc:cxnChg>
        <pc:cxnChg chg="mod">
          <ac:chgData name="Suman Papanaboina" userId="S::psuman@prokarma.com::4da8ae72-5978-4450-a003-f17be197af1d" providerId="AD" clId="Web-{CDC2AD83-BB50-9237-AA2E-96AB5B70BA0F}" dt="2019-01-25T10:25:46.769" v="321" actId="1076"/>
          <ac:cxnSpMkLst>
            <pc:docMk/>
            <pc:sldMk cId="359006037" sldId="281"/>
            <ac:cxnSpMk id="22" creationId="{BAC70013-8B75-49D3-970A-D4BEAAEB8A43}"/>
          </ac:cxnSpMkLst>
        </pc:cxnChg>
        <pc:cxnChg chg="del mod">
          <ac:chgData name="Suman Papanaboina" userId="S::psuman@prokarma.com::4da8ae72-5978-4450-a003-f17be197af1d" providerId="AD" clId="Web-{CDC2AD83-BB50-9237-AA2E-96AB5B70BA0F}" dt="2019-01-25T10:25:42.581" v="320"/>
          <ac:cxnSpMkLst>
            <pc:docMk/>
            <pc:sldMk cId="359006037" sldId="281"/>
            <ac:cxnSpMk id="24" creationId="{B08CB45B-DCB7-4D04-8BBF-AA1EBE22AB92}"/>
          </ac:cxnSpMkLst>
        </pc:cxnChg>
        <pc:cxnChg chg="del mod">
          <ac:chgData name="Suman Papanaboina" userId="S::psuman@prokarma.com::4da8ae72-5978-4450-a003-f17be197af1d" providerId="AD" clId="Web-{CDC2AD83-BB50-9237-AA2E-96AB5B70BA0F}" dt="2019-01-25T10:25:41.706" v="319"/>
          <ac:cxnSpMkLst>
            <pc:docMk/>
            <pc:sldMk cId="359006037" sldId="281"/>
            <ac:cxnSpMk id="25" creationId="{22992E16-75BB-432A-B589-1327C535745E}"/>
          </ac:cxnSpMkLst>
        </pc:cxnChg>
        <pc:cxnChg chg="mod">
          <ac:chgData name="Suman Papanaboina" userId="S::psuman@prokarma.com::4da8ae72-5978-4450-a003-f17be197af1d" providerId="AD" clId="Web-{CDC2AD83-BB50-9237-AA2E-96AB5B70BA0F}" dt="2019-01-25T10:26:14.675" v="327" actId="1076"/>
          <ac:cxnSpMkLst>
            <pc:docMk/>
            <pc:sldMk cId="359006037" sldId="281"/>
            <ac:cxnSpMk id="27" creationId="{B04EE865-6F67-4767-BBA7-B9404B9A3A3A}"/>
          </ac:cxnSpMkLst>
        </pc:cxnChg>
        <pc:cxnChg chg="del mod">
          <ac:chgData name="Suman Papanaboina" userId="S::psuman@prokarma.com::4da8ae72-5978-4450-a003-f17be197af1d" providerId="AD" clId="Web-{CDC2AD83-BB50-9237-AA2E-96AB5B70BA0F}" dt="2019-01-25T10:26:55.300" v="337"/>
          <ac:cxnSpMkLst>
            <pc:docMk/>
            <pc:sldMk cId="359006037" sldId="281"/>
            <ac:cxnSpMk id="28" creationId="{FB0AA5CD-9084-4600-8BDF-3639ADA11E54}"/>
          </ac:cxnSpMkLst>
        </pc:cxnChg>
        <pc:cxnChg chg="mod">
          <ac:chgData name="Suman Papanaboina" userId="S::psuman@prokarma.com::4da8ae72-5978-4450-a003-f17be197af1d" providerId="AD" clId="Web-{CDC2AD83-BB50-9237-AA2E-96AB5B70BA0F}" dt="2019-01-25T10:23:48.206" v="246" actId="1076"/>
          <ac:cxnSpMkLst>
            <pc:docMk/>
            <pc:sldMk cId="359006037" sldId="281"/>
            <ac:cxnSpMk id="29" creationId="{2AB83932-27A3-4F93-83A9-3BA56095831B}"/>
          </ac:cxnSpMkLst>
        </pc:cxnChg>
        <pc:cxnChg chg="del mod">
          <ac:chgData name="Suman Papanaboina" userId="S::psuman@prokarma.com::4da8ae72-5978-4450-a003-f17be197af1d" providerId="AD" clId="Web-{CDC2AD83-BB50-9237-AA2E-96AB5B70BA0F}" dt="2019-01-25T10:26:54.394" v="336"/>
          <ac:cxnSpMkLst>
            <pc:docMk/>
            <pc:sldMk cId="359006037" sldId="281"/>
            <ac:cxnSpMk id="30" creationId="{460E4942-1629-42DC-9AB9-0855FE1BCF62}"/>
          </ac:cxnSpMkLst>
        </pc:cxnChg>
        <pc:cxnChg chg="mod">
          <ac:chgData name="Suman Papanaboina" userId="S::psuman@prokarma.com::4da8ae72-5978-4450-a003-f17be197af1d" providerId="AD" clId="Web-{CDC2AD83-BB50-9237-AA2E-96AB5B70BA0F}" dt="2019-01-25T10:26:02.003" v="325" actId="1076"/>
          <ac:cxnSpMkLst>
            <pc:docMk/>
            <pc:sldMk cId="359006037" sldId="281"/>
            <ac:cxnSpMk id="31" creationId="{83F3059A-BEE2-449C-9B08-6CA4860003E5}"/>
          </ac:cxnSpMkLst>
        </pc:cxnChg>
        <pc:cxnChg chg="del mod">
          <ac:chgData name="Suman Papanaboina" userId="S::psuman@prokarma.com::4da8ae72-5978-4450-a003-f17be197af1d" providerId="AD" clId="Web-{CDC2AD83-BB50-9237-AA2E-96AB5B70BA0F}" dt="2019-01-25T10:26:57.144" v="338"/>
          <ac:cxnSpMkLst>
            <pc:docMk/>
            <pc:sldMk cId="359006037" sldId="281"/>
            <ac:cxnSpMk id="33" creationId="{48313C93-C726-4C8E-AA2C-058BD620296C}"/>
          </ac:cxnSpMkLst>
        </pc:cxnChg>
        <pc:cxnChg chg="mod">
          <ac:chgData name="Suman Papanaboina" userId="S::psuman@prokarma.com::4da8ae72-5978-4450-a003-f17be197af1d" providerId="AD" clId="Web-{CDC2AD83-BB50-9237-AA2E-96AB5B70BA0F}" dt="2019-01-25T10:23:48.331" v="255" actId="1076"/>
          <ac:cxnSpMkLst>
            <pc:docMk/>
            <pc:sldMk cId="359006037" sldId="281"/>
            <ac:cxnSpMk id="34" creationId="{915BCED0-3CBC-412B-BA31-3D7960B65F50}"/>
          </ac:cxnSpMkLst>
        </pc:cxnChg>
      </pc:sldChg>
      <pc:sldChg chg="addSp delSp modSp add replId">
        <pc:chgData name="Suman Papanaboina" userId="S::psuman@prokarma.com::4da8ae72-5978-4450-a003-f17be197af1d" providerId="AD" clId="Web-{CDC2AD83-BB50-9237-AA2E-96AB5B70BA0F}" dt="2019-01-25T10:31:26.270" v="432" actId="20577"/>
        <pc:sldMkLst>
          <pc:docMk/>
          <pc:sldMk cId="45557127" sldId="282"/>
        </pc:sldMkLst>
        <pc:spChg chg="mod">
          <ac:chgData name="Suman Papanaboina" userId="S::psuman@prokarma.com::4da8ae72-5978-4450-a003-f17be197af1d" providerId="AD" clId="Web-{CDC2AD83-BB50-9237-AA2E-96AB5B70BA0F}" dt="2019-01-25T10:27:37.129" v="376" actId="20577"/>
          <ac:spMkLst>
            <pc:docMk/>
            <pc:sldMk cId="45557127" sldId="282"/>
            <ac:spMk id="2" creationId="{BE59F048-FFB4-42DA-B71C-10F968130097}"/>
          </ac:spMkLst>
        </pc:spChg>
        <pc:spChg chg="mod">
          <ac:chgData name="Suman Papanaboina" userId="S::psuman@prokarma.com::4da8ae72-5978-4450-a003-f17be197af1d" providerId="AD" clId="Web-{CDC2AD83-BB50-9237-AA2E-96AB5B70BA0F}" dt="2019-01-25T10:28:14.566" v="389" actId="20577"/>
          <ac:spMkLst>
            <pc:docMk/>
            <pc:sldMk cId="45557127" sldId="282"/>
            <ac:spMk id="9" creationId="{4A6B8B90-751D-4114-B247-0B2990D60355}"/>
          </ac:spMkLst>
        </pc:spChg>
        <pc:spChg chg="mod">
          <ac:chgData name="Suman Papanaboina" userId="S::psuman@prokarma.com::4da8ae72-5978-4450-a003-f17be197af1d" providerId="AD" clId="Web-{CDC2AD83-BB50-9237-AA2E-96AB5B70BA0F}" dt="2019-01-25T10:31:26.270" v="432" actId="20577"/>
          <ac:spMkLst>
            <pc:docMk/>
            <pc:sldMk cId="45557127" sldId="282"/>
            <ac:spMk id="16" creationId="{C3CECCE4-8788-40CB-99BB-D328C7998E1A}"/>
          </ac:spMkLst>
        </pc:spChg>
        <pc:spChg chg="mod">
          <ac:chgData name="Suman Papanaboina" userId="S::psuman@prokarma.com::4da8ae72-5978-4450-a003-f17be197af1d" providerId="AD" clId="Web-{CDC2AD83-BB50-9237-AA2E-96AB5B70BA0F}" dt="2019-01-25T10:30:23.926" v="425" actId="20577"/>
          <ac:spMkLst>
            <pc:docMk/>
            <pc:sldMk cId="45557127" sldId="282"/>
            <ac:spMk id="23" creationId="{EB871F91-7E1E-45D9-97E5-D4E547123A24}"/>
          </ac:spMkLst>
        </pc:spChg>
        <pc:spChg chg="mod">
          <ac:chgData name="Suman Papanaboina" userId="S::psuman@prokarma.com::4da8ae72-5978-4450-a003-f17be197af1d" providerId="AD" clId="Web-{CDC2AD83-BB50-9237-AA2E-96AB5B70BA0F}" dt="2019-01-25T10:27:44.535" v="385" actId="20577"/>
          <ac:spMkLst>
            <pc:docMk/>
            <pc:sldMk cId="45557127" sldId="282"/>
            <ac:spMk id="32" creationId="{9DF28C7C-9AD7-4ED5-9471-2EF5F9FB3CA8}"/>
          </ac:spMkLst>
        </pc:spChg>
        <pc:picChg chg="add mod">
          <ac:chgData name="Suman Papanaboina" userId="S::psuman@prokarma.com::4da8ae72-5978-4450-a003-f17be197af1d" providerId="AD" clId="Web-{CDC2AD83-BB50-9237-AA2E-96AB5B70BA0F}" dt="2019-01-25T10:28:41.613" v="398" actId="1076"/>
          <ac:picMkLst>
            <pc:docMk/>
            <pc:sldMk cId="45557127" sldId="282"/>
            <ac:picMk id="4" creationId="{1CA9A3CA-95B2-4A4D-BD06-C12C62EDCF74}"/>
          </ac:picMkLst>
        </pc:picChg>
        <pc:picChg chg="del">
          <ac:chgData name="Suman Papanaboina" userId="S::psuman@prokarma.com::4da8ae72-5978-4450-a003-f17be197af1d" providerId="AD" clId="Web-{CDC2AD83-BB50-9237-AA2E-96AB5B70BA0F}" dt="2019-01-25T10:28:34.582" v="395"/>
          <ac:picMkLst>
            <pc:docMk/>
            <pc:sldMk cId="45557127" sldId="282"/>
            <ac:picMk id="5" creationId="{56EAEA59-B024-40F9-8A90-77DD81E61721}"/>
          </ac:picMkLst>
        </pc:picChg>
      </pc:sldChg>
      <pc:sldChg chg="modSp add replId">
        <pc:chgData name="Suman Papanaboina" userId="S::psuman@prokarma.com::4da8ae72-5978-4450-a003-f17be197af1d" providerId="AD" clId="Web-{CDC2AD83-BB50-9237-AA2E-96AB5B70BA0F}" dt="2019-01-25T10:31:17.051" v="430" actId="20577"/>
        <pc:sldMkLst>
          <pc:docMk/>
          <pc:sldMk cId="694725300" sldId="283"/>
        </pc:sldMkLst>
        <pc:spChg chg="mod">
          <ac:chgData name="Suman Papanaboina" userId="S::psuman@prokarma.com::4da8ae72-5978-4450-a003-f17be197af1d" providerId="AD" clId="Web-{CDC2AD83-BB50-9237-AA2E-96AB5B70BA0F}" dt="2019-01-25T10:29:40.348" v="405" actId="20577"/>
          <ac:spMkLst>
            <pc:docMk/>
            <pc:sldMk cId="694725300" sldId="283"/>
            <ac:spMk id="2" creationId="{BE59F048-FFB4-42DA-B71C-10F968130097}"/>
          </ac:spMkLst>
        </pc:spChg>
        <pc:spChg chg="mod">
          <ac:chgData name="Suman Papanaboina" userId="S::psuman@prokarma.com::4da8ae72-5978-4450-a003-f17be197af1d" providerId="AD" clId="Web-{CDC2AD83-BB50-9237-AA2E-96AB5B70BA0F}" dt="2019-01-25T10:31:17.051" v="430" actId="20577"/>
          <ac:spMkLst>
            <pc:docMk/>
            <pc:sldMk cId="694725300" sldId="283"/>
            <ac:spMk id="16" creationId="{C3CECCE4-8788-40CB-99BB-D328C7998E1A}"/>
          </ac:spMkLst>
        </pc:spChg>
        <pc:spChg chg="mod">
          <ac:chgData name="Suman Papanaboina" userId="S::psuman@prokarma.com::4da8ae72-5978-4450-a003-f17be197af1d" providerId="AD" clId="Web-{CDC2AD83-BB50-9237-AA2E-96AB5B70BA0F}" dt="2019-01-25T10:30:14.098" v="421" actId="20577"/>
          <ac:spMkLst>
            <pc:docMk/>
            <pc:sldMk cId="694725300" sldId="283"/>
            <ac:spMk id="23" creationId="{EB871F91-7E1E-45D9-97E5-D4E547123A24}"/>
          </ac:spMkLst>
        </pc:spChg>
        <pc:spChg chg="mod">
          <ac:chgData name="Suman Papanaboina" userId="S::psuman@prokarma.com::4da8ae72-5978-4450-a003-f17be197af1d" providerId="AD" clId="Web-{CDC2AD83-BB50-9237-AA2E-96AB5B70BA0F}" dt="2019-01-25T10:29:43.567" v="408" actId="20577"/>
          <ac:spMkLst>
            <pc:docMk/>
            <pc:sldMk cId="694725300" sldId="283"/>
            <ac:spMk id="32" creationId="{9DF28C7C-9AD7-4ED5-9471-2EF5F9FB3CA8}"/>
          </ac:spMkLst>
        </pc:spChg>
      </pc:sldChg>
      <pc:sldChg chg="addSp delSp modSp new add del">
        <pc:chgData name="Suman Papanaboina" userId="S::psuman@prokarma.com::4da8ae72-5978-4450-a003-f17be197af1d" providerId="AD" clId="Web-{CDC2AD83-BB50-9237-AA2E-96AB5B70BA0F}" dt="2019-01-25T13:01:40.946" v="1051" actId="20577"/>
        <pc:sldMkLst>
          <pc:docMk/>
          <pc:sldMk cId="1124451894" sldId="284"/>
        </pc:sldMkLst>
        <pc:spChg chg="del">
          <ac:chgData name="Suman Papanaboina" userId="S::psuman@prokarma.com::4da8ae72-5978-4450-a003-f17be197af1d" providerId="AD" clId="Web-{CDC2AD83-BB50-9237-AA2E-96AB5B70BA0F}" dt="2019-01-25T12:30:35.390" v="438"/>
          <ac:spMkLst>
            <pc:docMk/>
            <pc:sldMk cId="1124451894" sldId="284"/>
            <ac:spMk id="2" creationId="{96731867-3E72-4C62-9406-C353FB372C0C}"/>
          </ac:spMkLst>
        </pc:spChg>
        <pc:spChg chg="del mod">
          <ac:chgData name="Suman Papanaboina" userId="S::psuman@prokarma.com::4da8ae72-5978-4450-a003-f17be197af1d" providerId="AD" clId="Web-{CDC2AD83-BB50-9237-AA2E-96AB5B70BA0F}" dt="2019-01-25T12:30:56.922" v="473"/>
          <ac:spMkLst>
            <pc:docMk/>
            <pc:sldMk cId="1124451894" sldId="284"/>
            <ac:spMk id="3" creationId="{D0081067-4CEA-4C4A-834F-1B58438621EE}"/>
          </ac:spMkLst>
        </pc:spChg>
        <pc:spChg chg="add mod">
          <ac:chgData name="Suman Papanaboina" userId="S::psuman@prokarma.com::4da8ae72-5978-4450-a003-f17be197af1d" providerId="AD" clId="Web-{CDC2AD83-BB50-9237-AA2E-96AB5B70BA0F}" dt="2019-01-25T12:30:54.797" v="470" actId="20577"/>
          <ac:spMkLst>
            <pc:docMk/>
            <pc:sldMk cId="1124451894" sldId="284"/>
            <ac:spMk id="5" creationId="{62C96BF0-8684-44F9-8A48-B56E48C2401D}"/>
          </ac:spMkLst>
        </pc:spChg>
        <pc:spChg chg="add mod">
          <ac:chgData name="Suman Papanaboina" userId="S::psuman@prokarma.com::4da8ae72-5978-4450-a003-f17be197af1d" providerId="AD" clId="Web-{CDC2AD83-BB50-9237-AA2E-96AB5B70BA0F}" dt="2019-01-25T13:01:40.946" v="1051" actId="20577"/>
          <ac:spMkLst>
            <pc:docMk/>
            <pc:sldMk cId="1124451894" sldId="284"/>
            <ac:spMk id="9" creationId="{BC71F7EE-0D0B-4F59-AB6D-AED34476C87B}"/>
          </ac:spMkLst>
        </pc:spChg>
        <pc:picChg chg="add del">
          <ac:chgData name="Suman Papanaboina" userId="S::psuman@prokarma.com::4da8ae72-5978-4450-a003-f17be197af1d" providerId="AD" clId="Web-{CDC2AD83-BB50-9237-AA2E-96AB5B70BA0F}" dt="2019-01-25T12:52:30.068" v="694"/>
          <ac:picMkLst>
            <pc:docMk/>
            <pc:sldMk cId="1124451894" sldId="284"/>
            <ac:picMk id="7" creationId="{9128D7F0-7E60-4C79-AAC4-580792E6DECD}"/>
          </ac:picMkLst>
        </pc:picChg>
      </pc:sldChg>
      <pc:sldChg chg="addSp delSp modSp add">
        <pc:chgData name="Suman Papanaboina" userId="S::psuman@prokarma.com::4da8ae72-5978-4450-a003-f17be197af1d" providerId="AD" clId="Web-{CDC2AD83-BB50-9237-AA2E-96AB5B70BA0F}" dt="2019-01-25T13:00:29.539" v="938" actId="1076"/>
        <pc:sldMkLst>
          <pc:docMk/>
          <pc:sldMk cId="1760748206" sldId="285"/>
        </pc:sldMkLst>
        <pc:spChg chg="mod">
          <ac:chgData name="Suman Papanaboina" userId="S::psuman@prokarma.com::4da8ae72-5978-4450-a003-f17be197af1d" providerId="AD" clId="Web-{CDC2AD83-BB50-9237-AA2E-96AB5B70BA0F}" dt="2019-01-25T12:49:06.802" v="626" actId="1076"/>
          <ac:spMkLst>
            <pc:docMk/>
            <pc:sldMk cId="1760748206" sldId="285"/>
            <ac:spMk id="2" creationId="{22BFF021-3F70-4665-AD1A-67A002FF28CF}"/>
          </ac:spMkLst>
        </pc:spChg>
        <pc:spChg chg="del">
          <ac:chgData name="Suman Papanaboina" userId="S::psuman@prokarma.com::4da8ae72-5978-4450-a003-f17be197af1d" providerId="AD" clId="Web-{CDC2AD83-BB50-9237-AA2E-96AB5B70BA0F}" dt="2019-01-25T12:38:26.830" v="492"/>
          <ac:spMkLst>
            <pc:docMk/>
            <pc:sldMk cId="1760748206" sldId="285"/>
            <ac:spMk id="3" creationId="{E4A9C0AE-DD3F-40A9-86DD-E5F4E9A346D2}"/>
          </ac:spMkLst>
        </pc:spChg>
        <pc:spChg chg="add mod">
          <ac:chgData name="Suman Papanaboina" userId="S::psuman@prokarma.com::4da8ae72-5978-4450-a003-f17be197af1d" providerId="AD" clId="Web-{CDC2AD83-BB50-9237-AA2E-96AB5B70BA0F}" dt="2019-01-25T12:51:29.802" v="685" actId="14100"/>
          <ac:spMkLst>
            <pc:docMk/>
            <pc:sldMk cId="1760748206" sldId="285"/>
            <ac:spMk id="4" creationId="{DFC4AA67-ED46-44BE-97DF-A8848DA13D51}"/>
          </ac:spMkLst>
        </pc:spChg>
        <pc:spChg chg="add mod">
          <ac:chgData name="Suman Papanaboina" userId="S::psuman@prokarma.com::4da8ae72-5978-4450-a003-f17be197af1d" providerId="AD" clId="Web-{CDC2AD83-BB50-9237-AA2E-96AB5B70BA0F}" dt="2019-01-25T12:49:40.083" v="663" actId="14100"/>
          <ac:spMkLst>
            <pc:docMk/>
            <pc:sldMk cId="1760748206" sldId="285"/>
            <ac:spMk id="5" creationId="{9E2626C8-3A29-4CD5-BB51-0A0823061E28}"/>
          </ac:spMkLst>
        </pc:spChg>
        <pc:spChg chg="add del mod">
          <ac:chgData name="Suman Papanaboina" userId="S::psuman@prokarma.com::4da8ae72-5978-4450-a003-f17be197af1d" providerId="AD" clId="Web-{CDC2AD83-BB50-9237-AA2E-96AB5B70BA0F}" dt="2019-01-25T12:56:07.946" v="697"/>
          <ac:spMkLst>
            <pc:docMk/>
            <pc:sldMk cId="1760748206" sldId="285"/>
            <ac:spMk id="8" creationId="{1C5FA228-1CD1-4F85-981B-6162AA697989}"/>
          </ac:spMkLst>
        </pc:spChg>
        <pc:spChg chg="del">
          <ac:chgData name="Suman Papanaboina" userId="S::psuman@prokarma.com::4da8ae72-5978-4450-a003-f17be197af1d" providerId="AD" clId="Web-{CDC2AD83-BB50-9237-AA2E-96AB5B70BA0F}" dt="2019-01-25T12:43:51.628" v="605"/>
          <ac:spMkLst>
            <pc:docMk/>
            <pc:sldMk cId="1760748206" sldId="285"/>
            <ac:spMk id="10" creationId="{62F262CF-52EB-441E-A6EB-A1040704E646}"/>
          </ac:spMkLst>
        </pc:spChg>
        <pc:spChg chg="add del mod">
          <ac:chgData name="Suman Papanaboina" userId="S::psuman@prokarma.com::4da8ae72-5978-4450-a003-f17be197af1d" providerId="AD" clId="Web-{CDC2AD83-BB50-9237-AA2E-96AB5B70BA0F}" dt="2019-01-25T12:49:06.817" v="627" actId="1076"/>
          <ac:spMkLst>
            <pc:docMk/>
            <pc:sldMk cId="1760748206" sldId="285"/>
            <ac:spMk id="14" creationId="{BAE0B574-678F-4EF5-973D-0FC3AAB74D87}"/>
          </ac:spMkLst>
        </pc:spChg>
        <pc:spChg chg="mod">
          <ac:chgData name="Suman Papanaboina" userId="S::psuman@prokarma.com::4da8ae72-5978-4450-a003-f17be197af1d" providerId="AD" clId="Web-{CDC2AD83-BB50-9237-AA2E-96AB5B70BA0F}" dt="2019-01-25T12:49:06.833" v="628" actId="1076"/>
          <ac:spMkLst>
            <pc:docMk/>
            <pc:sldMk cId="1760748206" sldId="285"/>
            <ac:spMk id="15" creationId="{EFD32203-19AC-4010-A341-8B042674C18A}"/>
          </ac:spMkLst>
        </pc:spChg>
        <pc:spChg chg="del">
          <ac:chgData name="Suman Papanaboina" userId="S::psuman@prokarma.com::4da8ae72-5978-4450-a003-f17be197af1d" providerId="AD" clId="Web-{CDC2AD83-BB50-9237-AA2E-96AB5B70BA0F}" dt="2019-01-25T12:38:53.049" v="503"/>
          <ac:spMkLst>
            <pc:docMk/>
            <pc:sldMk cId="1760748206" sldId="285"/>
            <ac:spMk id="17" creationId="{B5F5D6EB-C66C-481B-96B9-AD46D99582A5}"/>
          </ac:spMkLst>
        </pc:spChg>
        <pc:spChg chg="del">
          <ac:chgData name="Suman Papanaboina" userId="S::psuman@prokarma.com::4da8ae72-5978-4450-a003-f17be197af1d" providerId="AD" clId="Web-{CDC2AD83-BB50-9237-AA2E-96AB5B70BA0F}" dt="2019-01-25T12:38:43.361" v="495"/>
          <ac:spMkLst>
            <pc:docMk/>
            <pc:sldMk cId="1760748206" sldId="285"/>
            <ac:spMk id="26" creationId="{7C4EF976-6F27-4A5A-AF47-BA29C541BC65}"/>
          </ac:spMkLst>
        </pc:spChg>
        <pc:spChg chg="del">
          <ac:chgData name="Suman Papanaboina" userId="S::psuman@prokarma.com::4da8ae72-5978-4450-a003-f17be197af1d" providerId="AD" clId="Web-{CDC2AD83-BB50-9237-AA2E-96AB5B70BA0F}" dt="2019-01-25T12:38:45.689" v="496"/>
          <ac:spMkLst>
            <pc:docMk/>
            <pc:sldMk cId="1760748206" sldId="285"/>
            <ac:spMk id="27" creationId="{1C20988D-E886-4197-9496-6F9131124F2D}"/>
          </ac:spMkLst>
        </pc:spChg>
        <pc:spChg chg="del">
          <ac:chgData name="Suman Papanaboina" userId="S::psuman@prokarma.com::4da8ae72-5978-4450-a003-f17be197af1d" providerId="AD" clId="Web-{CDC2AD83-BB50-9237-AA2E-96AB5B70BA0F}" dt="2019-01-25T12:38:43.361" v="494"/>
          <ac:spMkLst>
            <pc:docMk/>
            <pc:sldMk cId="1760748206" sldId="285"/>
            <ac:spMk id="30" creationId="{13168A81-6C7F-4165-BB20-C3B17B807346}"/>
          </ac:spMkLst>
        </pc:spChg>
        <pc:spChg chg="del">
          <ac:chgData name="Suman Papanaboina" userId="S::psuman@prokarma.com::4da8ae72-5978-4450-a003-f17be197af1d" providerId="AD" clId="Web-{CDC2AD83-BB50-9237-AA2E-96AB5B70BA0F}" dt="2019-01-25T12:38:55.455" v="505"/>
          <ac:spMkLst>
            <pc:docMk/>
            <pc:sldMk cId="1760748206" sldId="285"/>
            <ac:spMk id="31" creationId="{A9F2BD17-36CC-4F59-AC0F-A87AA9157AF9}"/>
          </ac:spMkLst>
        </pc:spChg>
        <pc:spChg chg="del mod">
          <ac:chgData name="Suman Papanaboina" userId="S::psuman@prokarma.com::4da8ae72-5978-4450-a003-f17be197af1d" providerId="AD" clId="Web-{CDC2AD83-BB50-9237-AA2E-96AB5B70BA0F}" dt="2019-01-25T12:44:13.957" v="614"/>
          <ac:spMkLst>
            <pc:docMk/>
            <pc:sldMk cId="1760748206" sldId="285"/>
            <ac:spMk id="32" creationId="{9A81705E-5400-4C53-AC6E-9FFC7C0A8F20}"/>
          </ac:spMkLst>
        </pc:spChg>
        <pc:spChg chg="del mod">
          <ac:chgData name="Suman Papanaboina" userId="S::psuman@prokarma.com::4da8ae72-5978-4450-a003-f17be197af1d" providerId="AD" clId="Web-{CDC2AD83-BB50-9237-AA2E-96AB5B70BA0F}" dt="2019-01-25T12:44:21.941" v="617"/>
          <ac:spMkLst>
            <pc:docMk/>
            <pc:sldMk cId="1760748206" sldId="285"/>
            <ac:spMk id="33" creationId="{1C86A5E6-FCA9-483C-9832-470703D14DD4}"/>
          </ac:spMkLst>
        </pc:spChg>
        <pc:spChg chg="mod">
          <ac:chgData name="Suman Papanaboina" userId="S::psuman@prokarma.com::4da8ae72-5978-4450-a003-f17be197af1d" providerId="AD" clId="Web-{CDC2AD83-BB50-9237-AA2E-96AB5B70BA0F}" dt="2019-01-25T12:49:06.864" v="630" actId="1076"/>
          <ac:spMkLst>
            <pc:docMk/>
            <pc:sldMk cId="1760748206" sldId="285"/>
            <ac:spMk id="35" creationId="{89F0A5D9-48DE-49B7-92B1-F7D304F9AF1B}"/>
          </ac:spMkLst>
        </pc:spChg>
        <pc:spChg chg="mod">
          <ac:chgData name="Suman Papanaboina" userId="S::psuman@prokarma.com::4da8ae72-5978-4450-a003-f17be197af1d" providerId="AD" clId="Web-{CDC2AD83-BB50-9237-AA2E-96AB5B70BA0F}" dt="2019-01-25T12:49:06.942" v="635" actId="1076"/>
          <ac:spMkLst>
            <pc:docMk/>
            <pc:sldMk cId="1760748206" sldId="285"/>
            <ac:spMk id="36" creationId="{5CEAF999-92FC-41AB-8A5C-4EA6261A171B}"/>
          </ac:spMkLst>
        </pc:spChg>
        <pc:spChg chg="add del mod">
          <ac:chgData name="Suman Papanaboina" userId="S::psuman@prokarma.com::4da8ae72-5978-4450-a003-f17be197af1d" providerId="AD" clId="Web-{CDC2AD83-BB50-9237-AA2E-96AB5B70BA0F}" dt="2019-01-25T12:49:06.974" v="636" actId="1076"/>
          <ac:spMkLst>
            <pc:docMk/>
            <pc:sldMk cId="1760748206" sldId="285"/>
            <ac:spMk id="44" creationId="{2965F386-D10D-4474-99F8-0000DEF282F0}"/>
          </ac:spMkLst>
        </pc:spChg>
        <pc:spChg chg="del">
          <ac:chgData name="Suman Papanaboina" userId="S::psuman@prokarma.com::4da8ae72-5978-4450-a003-f17be197af1d" providerId="AD" clId="Web-{CDC2AD83-BB50-9237-AA2E-96AB5B70BA0F}" dt="2019-01-25T12:38:57.158" v="506"/>
          <ac:spMkLst>
            <pc:docMk/>
            <pc:sldMk cId="1760748206" sldId="285"/>
            <ac:spMk id="45" creationId="{2D556481-E89A-4064-B6C6-9F422F833523}"/>
          </ac:spMkLst>
        </pc:spChg>
        <pc:spChg chg="del">
          <ac:chgData name="Suman Papanaboina" userId="S::psuman@prokarma.com::4da8ae72-5978-4450-a003-f17be197af1d" providerId="AD" clId="Web-{CDC2AD83-BB50-9237-AA2E-96AB5B70BA0F}" dt="2019-01-25T12:38:47.611" v="498"/>
          <ac:spMkLst>
            <pc:docMk/>
            <pc:sldMk cId="1760748206" sldId="285"/>
            <ac:spMk id="46" creationId="{9D25BB0B-E8C1-4AF2-8F8B-32E3AA3FA8B9}"/>
          </ac:spMkLst>
        </pc:spChg>
        <pc:spChg chg="mod">
          <ac:chgData name="Suman Papanaboina" userId="S::psuman@prokarma.com::4da8ae72-5978-4450-a003-f17be197af1d" providerId="AD" clId="Web-{CDC2AD83-BB50-9237-AA2E-96AB5B70BA0F}" dt="2019-01-25T12:49:06.974" v="637" actId="1076"/>
          <ac:spMkLst>
            <pc:docMk/>
            <pc:sldMk cId="1760748206" sldId="285"/>
            <ac:spMk id="47" creationId="{76909ABC-5E94-4E0E-A520-856B40806E36}"/>
          </ac:spMkLst>
        </pc:spChg>
        <pc:spChg chg="del">
          <ac:chgData name="Suman Papanaboina" userId="S::psuman@prokarma.com::4da8ae72-5978-4450-a003-f17be197af1d" providerId="AD" clId="Web-{CDC2AD83-BB50-9237-AA2E-96AB5B70BA0F}" dt="2019-01-25T12:38:24.658" v="490"/>
          <ac:spMkLst>
            <pc:docMk/>
            <pc:sldMk cId="1760748206" sldId="285"/>
            <ac:spMk id="51" creationId="{702A5A60-CAD6-4DEE-B899-A0DA27C86A2F}"/>
          </ac:spMkLst>
        </pc:spChg>
        <pc:spChg chg="mod">
          <ac:chgData name="Suman Papanaboina" userId="S::psuman@prokarma.com::4da8ae72-5978-4450-a003-f17be197af1d" providerId="AD" clId="Web-{CDC2AD83-BB50-9237-AA2E-96AB5B70BA0F}" dt="2019-01-25T12:49:07.005" v="638" actId="1076"/>
          <ac:spMkLst>
            <pc:docMk/>
            <pc:sldMk cId="1760748206" sldId="285"/>
            <ac:spMk id="52" creationId="{406B60E8-5C51-4A1E-BE9E-E49B4BA714F0}"/>
          </ac:spMkLst>
        </pc:spChg>
        <pc:spChg chg="del mod">
          <ac:chgData name="Suman Papanaboina" userId="S::psuman@prokarma.com::4da8ae72-5978-4450-a003-f17be197af1d" providerId="AD" clId="Web-{CDC2AD83-BB50-9237-AA2E-96AB5B70BA0F}" dt="2019-01-25T12:41:46.862" v="592"/>
          <ac:spMkLst>
            <pc:docMk/>
            <pc:sldMk cId="1760748206" sldId="285"/>
            <ac:spMk id="53" creationId="{DD5024D1-B578-4CC3-93D6-D8DBEABEBB7E}"/>
          </ac:spMkLst>
        </pc:spChg>
        <pc:spChg chg="del mod">
          <ac:chgData name="Suman Papanaboina" userId="S::psuman@prokarma.com::4da8ae72-5978-4450-a003-f17be197af1d" providerId="AD" clId="Web-{CDC2AD83-BB50-9237-AA2E-96AB5B70BA0F}" dt="2019-01-25T12:41:48.300" v="593"/>
          <ac:spMkLst>
            <pc:docMk/>
            <pc:sldMk cId="1760748206" sldId="285"/>
            <ac:spMk id="54" creationId="{314A0892-25CD-45AF-871E-6A96D56F9D44}"/>
          </ac:spMkLst>
        </pc:spChg>
        <pc:spChg chg="add del mod">
          <ac:chgData name="Suman Papanaboina" userId="S::psuman@prokarma.com::4da8ae72-5978-4450-a003-f17be197af1d" providerId="AD" clId="Web-{CDC2AD83-BB50-9237-AA2E-96AB5B70BA0F}" dt="2019-01-25T12:49:07.005" v="639" actId="1076"/>
          <ac:spMkLst>
            <pc:docMk/>
            <pc:sldMk cId="1760748206" sldId="285"/>
            <ac:spMk id="56" creationId="{0BFB9D30-792A-4F47-B793-C61845CF9E3E}"/>
          </ac:spMkLst>
        </pc:spChg>
        <pc:spChg chg="del">
          <ac:chgData name="Suman Papanaboina" userId="S::psuman@prokarma.com::4da8ae72-5978-4450-a003-f17be197af1d" providerId="AD" clId="Web-{CDC2AD83-BB50-9237-AA2E-96AB5B70BA0F}" dt="2019-01-25T12:38:46.658" v="497"/>
          <ac:spMkLst>
            <pc:docMk/>
            <pc:sldMk cId="1760748206" sldId="285"/>
            <ac:spMk id="60" creationId="{29AE5E0E-F1BD-42C8-95A2-F234977B3BF0}"/>
          </ac:spMkLst>
        </pc:spChg>
        <pc:spChg chg="mod">
          <ac:chgData name="Suman Papanaboina" userId="S::psuman@prokarma.com::4da8ae72-5978-4450-a003-f17be197af1d" providerId="AD" clId="Web-{CDC2AD83-BB50-9237-AA2E-96AB5B70BA0F}" dt="2019-01-25T12:49:07.036" v="640" actId="1076"/>
          <ac:spMkLst>
            <pc:docMk/>
            <pc:sldMk cId="1760748206" sldId="285"/>
            <ac:spMk id="61" creationId="{8C3E2182-BCDF-4F62-969E-0AF5EF87A1C0}"/>
          </ac:spMkLst>
        </pc:spChg>
        <pc:spChg chg="del">
          <ac:chgData name="Suman Papanaboina" userId="S::psuman@prokarma.com::4da8ae72-5978-4450-a003-f17be197af1d" providerId="AD" clId="Web-{CDC2AD83-BB50-9237-AA2E-96AB5B70BA0F}" dt="2019-01-25T12:38:58.814" v="507"/>
          <ac:spMkLst>
            <pc:docMk/>
            <pc:sldMk cId="1760748206" sldId="285"/>
            <ac:spMk id="62" creationId="{70B338C3-8420-4048-9F61-8B41C5756242}"/>
          </ac:spMkLst>
        </pc:spChg>
        <pc:spChg chg="del">
          <ac:chgData name="Suman Papanaboina" userId="S::psuman@prokarma.com::4da8ae72-5978-4450-a003-f17be197af1d" providerId="AD" clId="Web-{CDC2AD83-BB50-9237-AA2E-96AB5B70BA0F}" dt="2019-01-25T12:38:43.361" v="493"/>
          <ac:spMkLst>
            <pc:docMk/>
            <pc:sldMk cId="1760748206" sldId="285"/>
            <ac:spMk id="63" creationId="{9ABD11E9-F464-4C33-B3EF-3A8CFF6A3BB4}"/>
          </ac:spMkLst>
        </pc:spChg>
        <pc:spChg chg="mod">
          <ac:chgData name="Suman Papanaboina" userId="S::psuman@prokarma.com::4da8ae72-5978-4450-a003-f17be197af1d" providerId="AD" clId="Web-{CDC2AD83-BB50-9237-AA2E-96AB5B70BA0F}" dt="2019-01-25T12:49:07.052" v="641" actId="1076"/>
          <ac:spMkLst>
            <pc:docMk/>
            <pc:sldMk cId="1760748206" sldId="285"/>
            <ac:spMk id="64" creationId="{15ADAA1C-BB54-4E38-9EC3-82C9F0AD1671}"/>
          </ac:spMkLst>
        </pc:spChg>
        <pc:spChg chg="mod">
          <ac:chgData name="Suman Papanaboina" userId="S::psuman@prokarma.com::4da8ae72-5978-4450-a003-f17be197af1d" providerId="AD" clId="Web-{CDC2AD83-BB50-9237-AA2E-96AB5B70BA0F}" dt="2019-01-25T12:49:07.067" v="642" actId="1076"/>
          <ac:spMkLst>
            <pc:docMk/>
            <pc:sldMk cId="1760748206" sldId="285"/>
            <ac:spMk id="65" creationId="{93A8688C-26FB-42F2-988C-2DD936DF5580}"/>
          </ac:spMkLst>
        </pc:spChg>
        <pc:spChg chg="del mod">
          <ac:chgData name="Suman Papanaboina" userId="S::psuman@prokarma.com::4da8ae72-5978-4450-a003-f17be197af1d" providerId="AD" clId="Web-{CDC2AD83-BB50-9237-AA2E-96AB5B70BA0F}" dt="2019-01-25T12:39:01.455" v="508"/>
          <ac:spMkLst>
            <pc:docMk/>
            <pc:sldMk cId="1760748206" sldId="285"/>
            <ac:spMk id="66" creationId="{8025095B-8B11-4C5E-A1C8-E9E09B71498F}"/>
          </ac:spMkLst>
        </pc:spChg>
        <pc:spChg chg="del">
          <ac:chgData name="Suman Papanaboina" userId="S::psuman@prokarma.com::4da8ae72-5978-4450-a003-f17be197af1d" providerId="AD" clId="Web-{CDC2AD83-BB50-9237-AA2E-96AB5B70BA0F}" dt="2019-01-25T12:39:02.408" v="509"/>
          <ac:spMkLst>
            <pc:docMk/>
            <pc:sldMk cId="1760748206" sldId="285"/>
            <ac:spMk id="67" creationId="{4F0003F0-4717-4E2F-8187-DC24EF9F0D50}"/>
          </ac:spMkLst>
        </pc:spChg>
        <pc:spChg chg="add mod">
          <ac:chgData name="Suman Papanaboina" userId="S::psuman@prokarma.com::4da8ae72-5978-4450-a003-f17be197af1d" providerId="AD" clId="Web-{CDC2AD83-BB50-9237-AA2E-96AB5B70BA0F}" dt="2019-01-25T12:56:16.475" v="698" actId="1076"/>
          <ac:spMkLst>
            <pc:docMk/>
            <pc:sldMk cId="1760748206" sldId="285"/>
            <ac:spMk id="68" creationId="{6193EFAD-C0A2-4DC4-A06D-96E0808A3124}"/>
          </ac:spMkLst>
        </pc:spChg>
        <pc:spChg chg="mod">
          <ac:chgData name="Suman Papanaboina" userId="S::psuman@prokarma.com::4da8ae72-5978-4450-a003-f17be197af1d" providerId="AD" clId="Web-{CDC2AD83-BB50-9237-AA2E-96AB5B70BA0F}" dt="2019-01-25T12:49:07.083" v="643" actId="1076"/>
          <ac:spMkLst>
            <pc:docMk/>
            <pc:sldMk cId="1760748206" sldId="285"/>
            <ac:spMk id="69" creationId="{1EE711B3-CB97-48A3-8AB3-EB8A17C361A1}"/>
          </ac:spMkLst>
        </pc:spChg>
        <pc:spChg chg="mod">
          <ac:chgData name="Suman Papanaboina" userId="S::psuman@prokarma.com::4da8ae72-5978-4450-a003-f17be197af1d" providerId="AD" clId="Web-{CDC2AD83-BB50-9237-AA2E-96AB5B70BA0F}" dt="2019-01-25T12:49:07.099" v="644" actId="1076"/>
          <ac:spMkLst>
            <pc:docMk/>
            <pc:sldMk cId="1760748206" sldId="285"/>
            <ac:spMk id="70" creationId="{F0EECF43-B7C3-430F-BB78-85BE371F5E0E}"/>
          </ac:spMkLst>
        </pc:spChg>
        <pc:spChg chg="mod">
          <ac:chgData name="Suman Papanaboina" userId="S::psuman@prokarma.com::4da8ae72-5978-4450-a003-f17be197af1d" providerId="AD" clId="Web-{CDC2AD83-BB50-9237-AA2E-96AB5B70BA0F}" dt="2019-01-25T12:49:07.114" v="645" actId="1076"/>
          <ac:spMkLst>
            <pc:docMk/>
            <pc:sldMk cId="1760748206" sldId="285"/>
            <ac:spMk id="71" creationId="{55B771FE-EF0F-4D2B-86B8-0C7F49458529}"/>
          </ac:spMkLst>
        </pc:spChg>
        <pc:spChg chg="mod">
          <ac:chgData name="Suman Papanaboina" userId="S::psuman@prokarma.com::4da8ae72-5978-4450-a003-f17be197af1d" providerId="AD" clId="Web-{CDC2AD83-BB50-9237-AA2E-96AB5B70BA0F}" dt="2019-01-25T12:49:07.130" v="646" actId="1076"/>
          <ac:spMkLst>
            <pc:docMk/>
            <pc:sldMk cId="1760748206" sldId="285"/>
            <ac:spMk id="72" creationId="{60A8D94F-DCBD-4526-BEE2-10D3E39CD6EC}"/>
          </ac:spMkLst>
        </pc:spChg>
        <pc:spChg chg="del mod">
          <ac:chgData name="Suman Papanaboina" userId="S::psuman@prokarma.com::4da8ae72-5978-4450-a003-f17be197af1d" providerId="AD" clId="Web-{CDC2AD83-BB50-9237-AA2E-96AB5B70BA0F}" dt="2019-01-25T12:38:49.721" v="500"/>
          <ac:spMkLst>
            <pc:docMk/>
            <pc:sldMk cId="1760748206" sldId="285"/>
            <ac:spMk id="73" creationId="{6B3F1758-3AB0-489A-9A05-6C6434003E12}"/>
          </ac:spMkLst>
        </pc:spChg>
        <pc:spChg chg="del">
          <ac:chgData name="Suman Papanaboina" userId="S::psuman@prokarma.com::4da8ae72-5978-4450-a003-f17be197af1d" providerId="AD" clId="Web-{CDC2AD83-BB50-9237-AA2E-96AB5B70BA0F}" dt="2019-01-25T12:38:26.174" v="491"/>
          <ac:spMkLst>
            <pc:docMk/>
            <pc:sldMk cId="1760748206" sldId="285"/>
            <ac:spMk id="74" creationId="{E982EC7F-3381-4E52-80CB-81A6C9F5579A}"/>
          </ac:spMkLst>
        </pc:spChg>
        <pc:spChg chg="del">
          <ac:chgData name="Suman Papanaboina" userId="S::psuman@prokarma.com::4da8ae72-5978-4450-a003-f17be197af1d" providerId="AD" clId="Web-{CDC2AD83-BB50-9237-AA2E-96AB5B70BA0F}" dt="2019-01-25T12:40:37.456" v="572"/>
          <ac:spMkLst>
            <pc:docMk/>
            <pc:sldMk cId="1760748206" sldId="285"/>
            <ac:spMk id="81" creationId="{A969D350-3A1E-4227-8F9C-912AB5FEF870}"/>
          </ac:spMkLst>
        </pc:spChg>
        <pc:spChg chg="mod">
          <ac:chgData name="Suman Papanaboina" userId="S::psuman@prokarma.com::4da8ae72-5978-4450-a003-f17be197af1d" providerId="AD" clId="Web-{CDC2AD83-BB50-9237-AA2E-96AB5B70BA0F}" dt="2019-01-25T12:49:07.145" v="647" actId="1076"/>
          <ac:spMkLst>
            <pc:docMk/>
            <pc:sldMk cId="1760748206" sldId="285"/>
            <ac:spMk id="82" creationId="{E71B23B0-9956-4E81-B11B-A2030D749597}"/>
          </ac:spMkLst>
        </pc:spChg>
        <pc:spChg chg="mod">
          <ac:chgData name="Suman Papanaboina" userId="S::psuman@prokarma.com::4da8ae72-5978-4450-a003-f17be197af1d" providerId="AD" clId="Web-{CDC2AD83-BB50-9237-AA2E-96AB5B70BA0F}" dt="2019-01-25T12:49:07.177" v="649" actId="1076"/>
          <ac:spMkLst>
            <pc:docMk/>
            <pc:sldMk cId="1760748206" sldId="285"/>
            <ac:spMk id="83" creationId="{1AD30406-3CAE-492E-BAE6-CC25C34D3FEE}"/>
          </ac:spMkLst>
        </pc:spChg>
        <pc:spChg chg="mod">
          <ac:chgData name="Suman Papanaboina" userId="S::psuman@prokarma.com::4da8ae72-5978-4450-a003-f17be197af1d" providerId="AD" clId="Web-{CDC2AD83-BB50-9237-AA2E-96AB5B70BA0F}" dt="2019-01-25T12:44:34.738" v="622" actId="1076"/>
          <ac:spMkLst>
            <pc:docMk/>
            <pc:sldMk cId="1760748206" sldId="285"/>
            <ac:spMk id="84" creationId="{3FDD4E3D-1546-41F0-83CA-A6C15EAAA4F7}"/>
          </ac:spMkLst>
        </pc:spChg>
        <pc:spChg chg="mod">
          <ac:chgData name="Suman Papanaboina" userId="S::psuman@prokarma.com::4da8ae72-5978-4450-a003-f17be197af1d" providerId="AD" clId="Web-{CDC2AD83-BB50-9237-AA2E-96AB5B70BA0F}" dt="2019-01-25T12:44:36.316" v="623" actId="1076"/>
          <ac:spMkLst>
            <pc:docMk/>
            <pc:sldMk cId="1760748206" sldId="285"/>
            <ac:spMk id="86" creationId="{AD75B027-2F25-4956-859D-0DEBF0D1A04F}"/>
          </ac:spMkLst>
        </pc:spChg>
        <pc:spChg chg="mod">
          <ac:chgData name="Suman Papanaboina" userId="S::psuman@prokarma.com::4da8ae72-5978-4450-a003-f17be197af1d" providerId="AD" clId="Web-{CDC2AD83-BB50-9237-AA2E-96AB5B70BA0F}" dt="2019-01-25T12:44:38.769" v="624" actId="1076"/>
          <ac:spMkLst>
            <pc:docMk/>
            <pc:sldMk cId="1760748206" sldId="285"/>
            <ac:spMk id="88" creationId="{1A29CF67-EE57-4FD8-B29F-60E2B8A98822}"/>
          </ac:spMkLst>
        </pc:spChg>
        <pc:spChg chg="mod">
          <ac:chgData name="Suman Papanaboina" userId="S::psuman@prokarma.com::4da8ae72-5978-4450-a003-f17be197af1d" providerId="AD" clId="Web-{CDC2AD83-BB50-9237-AA2E-96AB5B70BA0F}" dt="2019-01-25T12:49:07.192" v="650" actId="1076"/>
          <ac:spMkLst>
            <pc:docMk/>
            <pc:sldMk cId="1760748206" sldId="285"/>
            <ac:spMk id="89" creationId="{F719AE7A-C171-473C-9B56-EBD446B61F89}"/>
          </ac:spMkLst>
        </pc:spChg>
        <pc:spChg chg="mod">
          <ac:chgData name="Suman Papanaboina" userId="S::psuman@prokarma.com::4da8ae72-5978-4450-a003-f17be197af1d" providerId="AD" clId="Web-{CDC2AD83-BB50-9237-AA2E-96AB5B70BA0F}" dt="2019-01-25T12:49:07.208" v="651" actId="1076"/>
          <ac:spMkLst>
            <pc:docMk/>
            <pc:sldMk cId="1760748206" sldId="285"/>
            <ac:spMk id="90" creationId="{4CF69078-83F1-4B55-A740-642AB098596A}"/>
          </ac:spMkLst>
        </pc:spChg>
        <pc:spChg chg="mod">
          <ac:chgData name="Suman Papanaboina" userId="S::psuman@prokarma.com::4da8ae72-5978-4450-a003-f17be197af1d" providerId="AD" clId="Web-{CDC2AD83-BB50-9237-AA2E-96AB5B70BA0F}" dt="2019-01-25T12:44:41.285" v="625" actId="1076"/>
          <ac:spMkLst>
            <pc:docMk/>
            <pc:sldMk cId="1760748206" sldId="285"/>
            <ac:spMk id="92" creationId="{343727F9-E056-4AD9-94D7-4D7554BA9BDA}"/>
          </ac:spMkLst>
        </pc:spChg>
        <pc:spChg chg="mod">
          <ac:chgData name="Suman Papanaboina" userId="S::psuman@prokarma.com::4da8ae72-5978-4450-a003-f17be197af1d" providerId="AD" clId="Web-{CDC2AD83-BB50-9237-AA2E-96AB5B70BA0F}" dt="2019-01-25T12:49:07.224" v="652" actId="1076"/>
          <ac:spMkLst>
            <pc:docMk/>
            <pc:sldMk cId="1760748206" sldId="285"/>
            <ac:spMk id="93" creationId="{95B7C0C2-E4F6-476E-A332-03FD2F235271}"/>
          </ac:spMkLst>
        </pc:spChg>
        <pc:picChg chg="add mod">
          <ac:chgData name="Suman Papanaboina" userId="S::psuman@prokarma.com::4da8ae72-5978-4450-a003-f17be197af1d" providerId="AD" clId="Web-{CDC2AD83-BB50-9237-AA2E-96AB5B70BA0F}" dt="2019-01-25T13:00:29.539" v="938" actId="1076"/>
          <ac:picMkLst>
            <pc:docMk/>
            <pc:sldMk cId="1760748206" sldId="285"/>
            <ac:picMk id="13" creationId="{B473DBFD-D61E-4B6B-8A45-CF06A1305029}"/>
          </ac:picMkLst>
        </pc:picChg>
        <pc:cxnChg chg="add mod">
          <ac:chgData name="Suman Papanaboina" userId="S::psuman@prokarma.com::4da8ae72-5978-4450-a003-f17be197af1d" providerId="AD" clId="Web-{CDC2AD83-BB50-9237-AA2E-96AB5B70BA0F}" dt="2019-01-25T12:49:57.302" v="667" actId="14100"/>
          <ac:cxnSpMkLst>
            <pc:docMk/>
            <pc:sldMk cId="1760748206" sldId="285"/>
            <ac:cxnSpMk id="6" creationId="{4767C119-EEC4-4D22-A5E2-113F715CC2FA}"/>
          </ac:cxnSpMkLst>
        </pc:cxnChg>
        <pc:cxnChg chg="add mod">
          <ac:chgData name="Suman Papanaboina" userId="S::psuman@prokarma.com::4da8ae72-5978-4450-a003-f17be197af1d" providerId="AD" clId="Web-{CDC2AD83-BB50-9237-AA2E-96AB5B70BA0F}" dt="2019-01-25T12:51:37.287" v="688" actId="14100"/>
          <ac:cxnSpMkLst>
            <pc:docMk/>
            <pc:sldMk cId="1760748206" sldId="285"/>
            <ac:cxnSpMk id="7" creationId="{DE094636-6BC7-4B0A-9102-B457C43BDF6B}"/>
          </ac:cxnSpMkLst>
        </pc:cxnChg>
        <pc:cxnChg chg="add mod">
          <ac:chgData name="Suman Papanaboina" userId="S::psuman@prokarma.com::4da8ae72-5978-4450-a003-f17be197af1d" providerId="AD" clId="Web-{CDC2AD83-BB50-9237-AA2E-96AB5B70BA0F}" dt="2019-01-25T12:50:52.849" v="683" actId="14100"/>
          <ac:cxnSpMkLst>
            <pc:docMk/>
            <pc:sldMk cId="1760748206" sldId="285"/>
            <ac:cxnSpMk id="9" creationId="{1B7A409E-82EB-407B-ABA3-D53058203B18}"/>
          </ac:cxnSpMkLst>
        </pc:cxnChg>
        <pc:cxnChg chg="add mod">
          <ac:chgData name="Suman Papanaboina" userId="S::psuman@prokarma.com::4da8ae72-5978-4450-a003-f17be197af1d" providerId="AD" clId="Web-{CDC2AD83-BB50-9237-AA2E-96AB5B70BA0F}" dt="2019-01-25T12:51:34.021" v="687" actId="14100"/>
          <ac:cxnSpMkLst>
            <pc:docMk/>
            <pc:sldMk cId="1760748206" sldId="285"/>
            <ac:cxnSpMk id="11" creationId="{50DF253A-72E4-490E-AF44-E254E621604C}"/>
          </ac:cxnSpMkLst>
        </pc:cxnChg>
        <pc:cxnChg chg="mod">
          <ac:chgData name="Suman Papanaboina" userId="S::psuman@prokarma.com::4da8ae72-5978-4450-a003-f17be197af1d" providerId="AD" clId="Web-{CDC2AD83-BB50-9237-AA2E-96AB5B70BA0F}" dt="2019-01-25T12:49:06.880" v="631" actId="1076"/>
          <ac:cxnSpMkLst>
            <pc:docMk/>
            <pc:sldMk cId="1760748206" sldId="285"/>
            <ac:cxnSpMk id="12" creationId="{AF751BE6-4FFC-40A9-A9A5-7105EEB90ED1}"/>
          </ac:cxnSpMkLst>
        </pc:cxnChg>
        <pc:cxnChg chg="mod">
          <ac:chgData name="Suman Papanaboina" userId="S::psuman@prokarma.com::4da8ae72-5978-4450-a003-f17be197af1d" providerId="AD" clId="Web-{CDC2AD83-BB50-9237-AA2E-96AB5B70BA0F}" dt="2019-01-25T12:49:06.895" v="632" actId="1076"/>
          <ac:cxnSpMkLst>
            <pc:docMk/>
            <pc:sldMk cId="1760748206" sldId="285"/>
            <ac:cxnSpMk id="37" creationId="{02E009A9-C2D2-4F91-92FB-B15729922045}"/>
          </ac:cxnSpMkLst>
        </pc:cxnChg>
        <pc:cxnChg chg="del">
          <ac:chgData name="Suman Papanaboina" userId="S::psuman@prokarma.com::4da8ae72-5978-4450-a003-f17be197af1d" providerId="AD" clId="Web-{CDC2AD83-BB50-9237-AA2E-96AB5B70BA0F}" dt="2019-01-25T12:39:05.018" v="512"/>
          <ac:cxnSpMkLst>
            <pc:docMk/>
            <pc:sldMk cId="1760748206" sldId="285"/>
            <ac:cxnSpMk id="38" creationId="{92ED7305-2F4B-4A2F-9DA3-957C3284B840}"/>
          </ac:cxnSpMkLst>
        </pc:cxnChg>
        <pc:cxnChg chg="del">
          <ac:chgData name="Suman Papanaboina" userId="S::psuman@prokarma.com::4da8ae72-5978-4450-a003-f17be197af1d" providerId="AD" clId="Web-{CDC2AD83-BB50-9237-AA2E-96AB5B70BA0F}" dt="2019-01-25T12:39:05.799" v="513"/>
          <ac:cxnSpMkLst>
            <pc:docMk/>
            <pc:sldMk cId="1760748206" sldId="285"/>
            <ac:cxnSpMk id="39" creationId="{A44B96E7-2399-48DB-8E32-AC375010A8D2}"/>
          </ac:cxnSpMkLst>
        </pc:cxnChg>
        <pc:cxnChg chg="del">
          <ac:chgData name="Suman Papanaboina" userId="S::psuman@prokarma.com::4da8ae72-5978-4450-a003-f17be197af1d" providerId="AD" clId="Web-{CDC2AD83-BB50-9237-AA2E-96AB5B70BA0F}" dt="2019-01-25T12:39:03.377" v="510"/>
          <ac:cxnSpMkLst>
            <pc:docMk/>
            <pc:sldMk cId="1760748206" sldId="285"/>
            <ac:cxnSpMk id="40" creationId="{EB8439E1-9831-4657-862C-A804B4681064}"/>
          </ac:cxnSpMkLst>
        </pc:cxnChg>
        <pc:cxnChg chg="del">
          <ac:chgData name="Suman Papanaboina" userId="S::psuman@prokarma.com::4da8ae72-5978-4450-a003-f17be197af1d" providerId="AD" clId="Web-{CDC2AD83-BB50-9237-AA2E-96AB5B70BA0F}" dt="2019-01-25T12:39:04.236" v="511"/>
          <ac:cxnSpMkLst>
            <pc:docMk/>
            <pc:sldMk cId="1760748206" sldId="285"/>
            <ac:cxnSpMk id="41" creationId="{52D41C75-5E76-46B8-8BBB-F1F9CA48992E}"/>
          </ac:cxnSpMkLst>
        </pc:cxnChg>
        <pc:cxnChg chg="mod">
          <ac:chgData name="Suman Papanaboina" userId="S::psuman@prokarma.com::4da8ae72-5978-4450-a003-f17be197af1d" providerId="AD" clId="Web-{CDC2AD83-BB50-9237-AA2E-96AB5B70BA0F}" dt="2019-01-25T12:49:06.911" v="633" actId="1076"/>
          <ac:cxnSpMkLst>
            <pc:docMk/>
            <pc:sldMk cId="1760748206" sldId="285"/>
            <ac:cxnSpMk id="42" creationId="{7C346C24-BCCA-4C38-A5C2-F96DAA728567}"/>
          </ac:cxnSpMkLst>
        </pc:cxnChg>
        <pc:cxnChg chg="mod">
          <ac:chgData name="Suman Papanaboina" userId="S::psuman@prokarma.com::4da8ae72-5978-4450-a003-f17be197af1d" providerId="AD" clId="Web-{CDC2AD83-BB50-9237-AA2E-96AB5B70BA0F}" dt="2019-01-25T12:49:06.927" v="634" actId="1076"/>
          <ac:cxnSpMkLst>
            <pc:docMk/>
            <pc:sldMk cId="1760748206" sldId="285"/>
            <ac:cxnSpMk id="43" creationId="{F1E61DF8-8407-478C-929F-4875B1ED0F26}"/>
          </ac:cxnSpMkLst>
        </pc:cxnChg>
        <pc:cxnChg chg="del">
          <ac:chgData name="Suman Papanaboina" userId="S::psuman@prokarma.com::4da8ae72-5978-4450-a003-f17be197af1d" providerId="AD" clId="Web-{CDC2AD83-BB50-9237-AA2E-96AB5B70BA0F}" dt="2019-01-25T12:38:50.830" v="501"/>
          <ac:cxnSpMkLst>
            <pc:docMk/>
            <pc:sldMk cId="1760748206" sldId="285"/>
            <ac:cxnSpMk id="77" creationId="{C5583B18-6BB7-4C93-8FC5-BDA4C4F382B7}"/>
          </ac:cxnSpMkLst>
        </pc:cxnChg>
        <pc:cxnChg chg="add del">
          <ac:chgData name="Suman Papanaboina" userId="S::psuman@prokarma.com::4da8ae72-5978-4450-a003-f17be197af1d" providerId="AD" clId="Web-{CDC2AD83-BB50-9237-AA2E-96AB5B70BA0F}" dt="2019-01-25T12:38:22.736" v="489"/>
          <ac:cxnSpMkLst>
            <pc:docMk/>
            <pc:sldMk cId="1760748206" sldId="285"/>
            <ac:cxnSpMk id="78" creationId="{85FDFA32-7644-413B-BCEC-0320D3244B11}"/>
          </ac:cxnSpMkLst>
        </pc:cxnChg>
        <pc:cxnChg chg="del">
          <ac:chgData name="Suman Papanaboina" userId="S::psuman@prokarma.com::4da8ae72-5978-4450-a003-f17be197af1d" providerId="AD" clId="Web-{CDC2AD83-BB50-9237-AA2E-96AB5B70BA0F}" dt="2019-01-25T12:39:07.080" v="514"/>
          <ac:cxnSpMkLst>
            <pc:docMk/>
            <pc:sldMk cId="1760748206" sldId="285"/>
            <ac:cxnSpMk id="79" creationId="{4B3C41D6-44A3-4AAD-8726-C1DFA14E3395}"/>
          </ac:cxnSpMkLst>
        </pc:cxnChg>
        <pc:cxnChg chg="del">
          <ac:chgData name="Suman Papanaboina" userId="S::psuman@prokarma.com::4da8ae72-5978-4450-a003-f17be197af1d" providerId="AD" clId="Web-{CDC2AD83-BB50-9237-AA2E-96AB5B70BA0F}" dt="2019-01-25T12:38:51.955" v="502"/>
          <ac:cxnSpMkLst>
            <pc:docMk/>
            <pc:sldMk cId="1760748206" sldId="285"/>
            <ac:cxnSpMk id="80" creationId="{9212619C-50D3-42FB-91E6-23B923C2C475}"/>
          </ac:cxnSpMkLst>
        </pc:cxnChg>
        <pc:cxnChg chg="add mod">
          <ac:chgData name="Suman Papanaboina" userId="S::psuman@prokarma.com::4da8ae72-5978-4450-a003-f17be197af1d" providerId="AD" clId="Web-{CDC2AD83-BB50-9237-AA2E-96AB5B70BA0F}" dt="2019-01-25T12:50:06.021" v="669" actId="1076"/>
          <ac:cxnSpMkLst>
            <pc:docMk/>
            <pc:sldMk cId="1760748206" sldId="285"/>
            <ac:cxnSpMk id="85" creationId="{3C10E89F-BD0B-4F48-9EF2-7CB3571AF692}"/>
          </ac:cxnSpMkLst>
        </pc:cxnChg>
        <pc:cxnChg chg="add mod">
          <ac:chgData name="Suman Papanaboina" userId="S::psuman@prokarma.com::4da8ae72-5978-4450-a003-f17be197af1d" providerId="AD" clId="Web-{CDC2AD83-BB50-9237-AA2E-96AB5B70BA0F}" dt="2019-01-25T12:51:45.052" v="689" actId="1076"/>
          <ac:cxnSpMkLst>
            <pc:docMk/>
            <pc:sldMk cId="1760748206" sldId="285"/>
            <ac:cxnSpMk id="87" creationId="{AF57A84F-1946-4DB6-A0A3-8D7DA4666102}"/>
          </ac:cxnSpMkLst>
        </pc:cxnChg>
        <pc:cxnChg chg="add del mod">
          <ac:chgData name="Suman Papanaboina" userId="S::psuman@prokarma.com::4da8ae72-5978-4450-a003-f17be197af1d" providerId="AD" clId="Web-{CDC2AD83-BB50-9237-AA2E-96AB5B70BA0F}" dt="2019-01-25T12:51:46.302" v="690"/>
          <ac:cxnSpMkLst>
            <pc:docMk/>
            <pc:sldMk cId="1760748206" sldId="285"/>
            <ac:cxnSpMk id="91" creationId="{FED8D264-D0A8-40CD-8BCC-E7B72555105B}"/>
          </ac:cxnSpMkLst>
        </pc:cxnChg>
      </pc:sldChg>
      <pc:sldChg chg="modSp add replId">
        <pc:chgData name="Suman Papanaboina" userId="S::psuman@prokarma.com::4da8ae72-5978-4450-a003-f17be197af1d" providerId="AD" clId="Web-{CDC2AD83-BB50-9237-AA2E-96AB5B70BA0F}" dt="2019-01-25T14:23:43.672" v="1551" actId="20577"/>
        <pc:sldMkLst>
          <pc:docMk/>
          <pc:sldMk cId="2662965164" sldId="286"/>
        </pc:sldMkLst>
        <pc:spChg chg="mod">
          <ac:chgData name="Suman Papanaboina" userId="S::psuman@prokarma.com::4da8ae72-5978-4450-a003-f17be197af1d" providerId="AD" clId="Web-{CDC2AD83-BB50-9237-AA2E-96AB5B70BA0F}" dt="2019-01-25T14:23:43.672" v="1551" actId="20577"/>
          <ac:spMkLst>
            <pc:docMk/>
            <pc:sldMk cId="2662965164" sldId="286"/>
            <ac:spMk id="3" creationId="{46B96DFC-A0A1-4778-B2D0-74D73F87B84D}"/>
          </ac:spMkLst>
        </pc:spChg>
      </pc:sldChg>
      <pc:sldChg chg="new del">
        <pc:chgData name="Suman Papanaboina" userId="S::psuman@prokarma.com::4da8ae72-5978-4450-a003-f17be197af1d" providerId="AD" clId="Web-{CDC2AD83-BB50-9237-AA2E-96AB5B70BA0F}" dt="2019-01-25T14:22:21.843" v="1268"/>
        <pc:sldMkLst>
          <pc:docMk/>
          <pc:sldMk cId="3728309104" sldId="286"/>
        </pc:sldMkLst>
      </pc:sldChg>
    </pc:docChg>
  </pc:docChgLst>
  <pc:docChgLst>
    <pc:chgData name="Suman Papanaboina" userId="S::psuman@prokarma.com::4da8ae72-5978-4450-a003-f17be197af1d" providerId="AD" clId="Web-{0CB8C829-81EA-B938-C715-C5DA1F321338}"/>
    <pc:docChg chg="addSld delSld modSld">
      <pc:chgData name="Suman Papanaboina" userId="S::psuman@prokarma.com::4da8ae72-5978-4450-a003-f17be197af1d" providerId="AD" clId="Web-{0CB8C829-81EA-B938-C715-C5DA1F321338}" dt="2019-01-24T15:44:15.152" v="857"/>
      <pc:docMkLst>
        <pc:docMk/>
      </pc:docMkLst>
      <pc:sldChg chg="modSp">
        <pc:chgData name="Suman Papanaboina" userId="S::psuman@prokarma.com::4da8ae72-5978-4450-a003-f17be197af1d" providerId="AD" clId="Web-{0CB8C829-81EA-B938-C715-C5DA1F321338}" dt="2019-01-24T15:43:50.590" v="826" actId="20577"/>
        <pc:sldMkLst>
          <pc:docMk/>
          <pc:sldMk cId="4193542930" sldId="258"/>
        </pc:sldMkLst>
        <pc:spChg chg="mod">
          <ac:chgData name="Suman Papanaboina" userId="S::psuman@prokarma.com::4da8ae72-5978-4450-a003-f17be197af1d" providerId="AD" clId="Web-{0CB8C829-81EA-B938-C715-C5DA1F321338}" dt="2019-01-24T15:43:50.590" v="826" actId="20577"/>
          <ac:spMkLst>
            <pc:docMk/>
            <pc:sldMk cId="4193542930" sldId="258"/>
            <ac:spMk id="3" creationId="{46B96DFC-A0A1-4778-B2D0-74D73F87B84D}"/>
          </ac:spMkLst>
        </pc:spChg>
        <pc:spChg chg="mod">
          <ac:chgData name="Suman Papanaboina" userId="S::psuman@prokarma.com::4da8ae72-5978-4450-a003-f17be197af1d" providerId="AD" clId="Web-{0CB8C829-81EA-B938-C715-C5DA1F321338}" dt="2019-01-24T15:40:25.606" v="760" actId="20577"/>
          <ac:spMkLst>
            <pc:docMk/>
            <pc:sldMk cId="4193542930" sldId="258"/>
            <ac:spMk id="6" creationId="{6CE94B5A-B444-4966-A33D-AD54C2D8E4B6}"/>
          </ac:spMkLst>
        </pc:spChg>
      </pc:sldChg>
      <pc:sldChg chg="modSp">
        <pc:chgData name="Suman Papanaboina" userId="S::psuman@prokarma.com::4da8ae72-5978-4450-a003-f17be197af1d" providerId="AD" clId="Web-{0CB8C829-81EA-B938-C715-C5DA1F321338}" dt="2019-01-24T14:36:58.296" v="9" actId="20577"/>
        <pc:sldMkLst>
          <pc:docMk/>
          <pc:sldMk cId="2764318515" sldId="259"/>
        </pc:sldMkLst>
        <pc:spChg chg="mod">
          <ac:chgData name="Suman Papanaboina" userId="S::psuman@prokarma.com::4da8ae72-5978-4450-a003-f17be197af1d" providerId="AD" clId="Web-{0CB8C829-81EA-B938-C715-C5DA1F321338}" dt="2019-01-24T14:36:58.296" v="9" actId="20577"/>
          <ac:spMkLst>
            <pc:docMk/>
            <pc:sldMk cId="2764318515" sldId="259"/>
            <ac:spMk id="6" creationId="{6CE94B5A-B444-4966-A33D-AD54C2D8E4B6}"/>
          </ac:spMkLst>
        </pc:spChg>
      </pc:sldChg>
      <pc:sldChg chg="addSp delSp modSp add replId">
        <pc:chgData name="Suman Papanaboina" userId="S::psuman@prokarma.com::4da8ae72-5978-4450-a003-f17be197af1d" providerId="AD" clId="Web-{0CB8C829-81EA-B938-C715-C5DA1F321338}" dt="2019-01-24T15:04:01.669" v="364"/>
        <pc:sldMkLst>
          <pc:docMk/>
          <pc:sldMk cId="314459534" sldId="263"/>
        </pc:sldMkLst>
        <pc:spChg chg="mod">
          <ac:chgData name="Suman Papanaboina" userId="S::psuman@prokarma.com::4da8ae72-5978-4450-a003-f17be197af1d" providerId="AD" clId="Web-{0CB8C829-81EA-B938-C715-C5DA1F321338}" dt="2019-01-24T14:37:24.890" v="22" actId="20577"/>
          <ac:spMkLst>
            <pc:docMk/>
            <pc:sldMk cId="314459534" sldId="263"/>
            <ac:spMk id="2" creationId="{BE59F048-FFB4-42DA-B71C-10F968130097}"/>
          </ac:spMkLst>
        </pc:spChg>
        <pc:spChg chg="del">
          <ac:chgData name="Suman Papanaboina" userId="S::psuman@prokarma.com::4da8ae72-5978-4450-a003-f17be197af1d" providerId="AD" clId="Web-{0CB8C829-81EA-B938-C715-C5DA1F321338}" dt="2019-01-24T14:37:30.437" v="26"/>
          <ac:spMkLst>
            <pc:docMk/>
            <pc:sldMk cId="314459534" sldId="263"/>
            <ac:spMk id="3" creationId="{46B96DFC-A0A1-4778-B2D0-74D73F87B84D}"/>
          </ac:spMkLst>
        </pc:spChg>
        <pc:spChg chg="del">
          <ac:chgData name="Suman Papanaboina" userId="S::psuman@prokarma.com::4da8ae72-5978-4450-a003-f17be197af1d" providerId="AD" clId="Web-{0CB8C829-81EA-B938-C715-C5DA1F321338}" dt="2019-01-24T14:37:28.281" v="25"/>
          <ac:spMkLst>
            <pc:docMk/>
            <pc:sldMk cId="314459534" sldId="263"/>
            <ac:spMk id="5" creationId="{2B80882D-CCAB-4349-ABBD-6597DEE31FE8}"/>
          </ac:spMkLst>
        </pc:spChg>
        <pc:spChg chg="add del mod">
          <ac:chgData name="Suman Papanaboina" userId="S::psuman@prokarma.com::4da8ae72-5978-4450-a003-f17be197af1d" providerId="AD" clId="Web-{0CB8C829-81EA-B938-C715-C5DA1F321338}" dt="2019-01-24T14:45:02.780" v="67"/>
          <ac:spMkLst>
            <pc:docMk/>
            <pc:sldMk cId="314459534" sldId="263"/>
            <ac:spMk id="6" creationId="{FB3EC674-63C5-4A4D-8509-DFBE8BA665B6}"/>
          </ac:spMkLst>
        </pc:spChg>
        <pc:spChg chg="add del mod">
          <ac:chgData name="Suman Papanaboina" userId="S::psuman@prokarma.com::4da8ae72-5978-4450-a003-f17be197af1d" providerId="AD" clId="Web-{0CB8C829-81EA-B938-C715-C5DA1F321338}" dt="2019-01-24T14:45:42.608" v="71"/>
          <ac:spMkLst>
            <pc:docMk/>
            <pc:sldMk cId="314459534" sldId="263"/>
            <ac:spMk id="7" creationId="{ACFA2DBD-F574-493B-B312-88C2A983E6ED}"/>
          </ac:spMkLst>
        </pc:spChg>
        <pc:spChg chg="add mod">
          <ac:chgData name="Suman Papanaboina" userId="S::psuman@prokarma.com::4da8ae72-5978-4450-a003-f17be197af1d" providerId="AD" clId="Web-{0CB8C829-81EA-B938-C715-C5DA1F321338}" dt="2019-01-24T14:52:06.576" v="206" actId="1076"/>
          <ac:spMkLst>
            <pc:docMk/>
            <pc:sldMk cId="314459534" sldId="263"/>
            <ac:spMk id="9" creationId="{4A6B8B90-751D-4114-B247-0B2990D60355}"/>
          </ac:spMkLst>
        </pc:spChg>
        <pc:spChg chg="add mod">
          <ac:chgData name="Suman Papanaboina" userId="S::psuman@prokarma.com::4da8ae72-5978-4450-a003-f17be197af1d" providerId="AD" clId="Web-{0CB8C829-81EA-B938-C715-C5DA1F321338}" dt="2019-01-24T14:51:07.139" v="191" actId="1076"/>
          <ac:spMkLst>
            <pc:docMk/>
            <pc:sldMk cId="314459534" sldId="263"/>
            <ac:spMk id="11" creationId="{51BCE193-8AF4-4D4B-947B-4BF4529AEF92}"/>
          </ac:spMkLst>
        </pc:spChg>
        <pc:spChg chg="add mod">
          <ac:chgData name="Suman Papanaboina" userId="S::psuman@prokarma.com::4da8ae72-5978-4450-a003-f17be197af1d" providerId="AD" clId="Web-{0CB8C829-81EA-B938-C715-C5DA1F321338}" dt="2019-01-24T14:51:02.795" v="190" actId="1076"/>
          <ac:spMkLst>
            <pc:docMk/>
            <pc:sldMk cId="314459534" sldId="263"/>
            <ac:spMk id="12" creationId="{1FD1E1D3-D5C5-463A-BE35-FBF6C3215EE5}"/>
          </ac:spMkLst>
        </pc:spChg>
        <pc:spChg chg="add mod">
          <ac:chgData name="Suman Papanaboina" userId="S::psuman@prokarma.com::4da8ae72-5978-4450-a003-f17be197af1d" providerId="AD" clId="Web-{0CB8C829-81EA-B938-C715-C5DA1F321338}" dt="2019-01-24T14:52:59.904" v="233" actId="14100"/>
          <ac:spMkLst>
            <pc:docMk/>
            <pc:sldMk cId="314459534" sldId="263"/>
            <ac:spMk id="14" creationId="{5D958C0E-B8B9-43D9-8E1F-692923B65816}"/>
          </ac:spMkLst>
        </pc:spChg>
        <pc:spChg chg="add mod">
          <ac:chgData name="Suman Papanaboina" userId="S::psuman@prokarma.com::4da8ae72-5978-4450-a003-f17be197af1d" providerId="AD" clId="Web-{0CB8C829-81EA-B938-C715-C5DA1F321338}" dt="2019-01-24T14:53:02.607" v="234" actId="1076"/>
          <ac:spMkLst>
            <pc:docMk/>
            <pc:sldMk cId="314459534" sldId="263"/>
            <ac:spMk id="16" creationId="{C3CECCE4-8788-40CB-99BB-D328C7998E1A}"/>
          </ac:spMkLst>
        </pc:spChg>
        <pc:spChg chg="add mod">
          <ac:chgData name="Suman Papanaboina" userId="S::psuman@prokarma.com::4da8ae72-5978-4450-a003-f17be197af1d" providerId="AD" clId="Web-{0CB8C829-81EA-B938-C715-C5DA1F321338}" dt="2019-01-24T14:52:46.467" v="232" actId="1076"/>
          <ac:spMkLst>
            <pc:docMk/>
            <pc:sldMk cId="314459534" sldId="263"/>
            <ac:spMk id="23" creationId="{EB871F91-7E1E-45D9-97E5-D4E547123A24}"/>
          </ac:spMkLst>
        </pc:spChg>
        <pc:spChg chg="add mod">
          <ac:chgData name="Suman Papanaboina" userId="S::psuman@prokarma.com::4da8ae72-5978-4450-a003-f17be197af1d" providerId="AD" clId="Web-{0CB8C829-81EA-B938-C715-C5DA1F321338}" dt="2019-01-24T14:58:00.529" v="284" actId="1076"/>
          <ac:spMkLst>
            <pc:docMk/>
            <pc:sldMk cId="314459534" sldId="263"/>
            <ac:spMk id="32" creationId="{9DF28C7C-9AD7-4ED5-9471-2EF5F9FB3CA8}"/>
          </ac:spMkLst>
        </pc:spChg>
        <pc:picChg chg="add">
          <ac:chgData name="Suman Papanaboina" userId="S::psuman@prokarma.com::4da8ae72-5978-4450-a003-f17be197af1d" providerId="AD" clId="Web-{0CB8C829-81EA-B938-C715-C5DA1F321338}" dt="2019-01-24T15:04:01.669" v="364"/>
          <ac:picMkLst>
            <pc:docMk/>
            <pc:sldMk cId="314459534" sldId="263"/>
            <ac:picMk id="34" creationId="{06AD61CB-FA96-4423-99EE-1DC15E00120B}"/>
          </ac:picMkLst>
        </pc:picChg>
        <pc:cxnChg chg="add del mod">
          <ac:chgData name="Suman Papanaboina" userId="S::psuman@prokarma.com::4da8ae72-5978-4450-a003-f17be197af1d" providerId="AD" clId="Web-{0CB8C829-81EA-B938-C715-C5DA1F321338}" dt="2019-01-24T14:51:27.670" v="194"/>
          <ac:cxnSpMkLst>
            <pc:docMk/>
            <pc:sldMk cId="314459534" sldId="263"/>
            <ac:cxnSpMk id="18" creationId="{CFF16C8A-0902-404F-806A-A4C8171CC900}"/>
          </ac:cxnSpMkLst>
        </pc:cxnChg>
        <pc:cxnChg chg="add mod">
          <ac:chgData name="Suman Papanaboina" userId="S::psuman@prokarma.com::4da8ae72-5978-4450-a003-f17be197af1d" providerId="AD" clId="Web-{0CB8C829-81EA-B938-C715-C5DA1F321338}" dt="2019-01-24T14:51:40.654" v="197" actId="14100"/>
          <ac:cxnSpMkLst>
            <pc:docMk/>
            <pc:sldMk cId="314459534" sldId="263"/>
            <ac:cxnSpMk id="20" creationId="{91B424CC-6CDF-4625-8984-2CCA2C7FC51E}"/>
          </ac:cxnSpMkLst>
        </pc:cxnChg>
        <pc:cxnChg chg="add mod">
          <ac:chgData name="Suman Papanaboina" userId="S::psuman@prokarma.com::4da8ae72-5978-4450-a003-f17be197af1d" providerId="AD" clId="Web-{0CB8C829-81EA-B938-C715-C5DA1F321338}" dt="2019-01-24T14:51:48.248" v="200" actId="14100"/>
          <ac:cxnSpMkLst>
            <pc:docMk/>
            <pc:sldMk cId="314459534" sldId="263"/>
            <ac:cxnSpMk id="21" creationId="{E724BCF8-4E99-45AF-B7C2-387F8D8F8F37}"/>
          </ac:cxnSpMkLst>
        </pc:cxnChg>
        <pc:cxnChg chg="add mod">
          <ac:chgData name="Suman Papanaboina" userId="S::psuman@prokarma.com::4da8ae72-5978-4450-a003-f17be197af1d" providerId="AD" clId="Web-{0CB8C829-81EA-B938-C715-C5DA1F321338}" dt="2019-01-24T14:53:10.139" v="235" actId="14100"/>
          <ac:cxnSpMkLst>
            <pc:docMk/>
            <pc:sldMk cId="314459534" sldId="263"/>
            <ac:cxnSpMk id="22" creationId="{BAC70013-8B75-49D3-970A-D4BEAAEB8A43}"/>
          </ac:cxnSpMkLst>
        </pc:cxnChg>
        <pc:cxnChg chg="add del mod">
          <ac:chgData name="Suman Papanaboina" userId="S::psuman@prokarma.com::4da8ae72-5978-4450-a003-f17be197af1d" providerId="AD" clId="Web-{0CB8C829-81EA-B938-C715-C5DA1F321338}" dt="2019-01-24T14:53:41.560" v="240"/>
          <ac:cxnSpMkLst>
            <pc:docMk/>
            <pc:sldMk cId="314459534" sldId="263"/>
            <ac:cxnSpMk id="25" creationId="{4DD07AC1-0963-4198-B216-D7012462E5A6}"/>
          </ac:cxnSpMkLst>
        </pc:cxnChg>
        <pc:cxnChg chg="add mod">
          <ac:chgData name="Suman Papanaboina" userId="S::psuman@prokarma.com::4da8ae72-5978-4450-a003-f17be197af1d" providerId="AD" clId="Web-{0CB8C829-81EA-B938-C715-C5DA1F321338}" dt="2019-01-24T14:54:55.357" v="255" actId="14100"/>
          <ac:cxnSpMkLst>
            <pc:docMk/>
            <pc:sldMk cId="314459534" sldId="263"/>
            <ac:cxnSpMk id="27" creationId="{B04EE865-6F67-4767-BBA7-B9404B9A3A3A}"/>
          </ac:cxnSpMkLst>
        </pc:cxnChg>
        <pc:cxnChg chg="add mod">
          <ac:chgData name="Suman Papanaboina" userId="S::psuman@prokarma.com::4da8ae72-5978-4450-a003-f17be197af1d" providerId="AD" clId="Web-{0CB8C829-81EA-B938-C715-C5DA1F321338}" dt="2019-01-24T14:54:48.857" v="254" actId="14100"/>
          <ac:cxnSpMkLst>
            <pc:docMk/>
            <pc:sldMk cId="314459534" sldId="263"/>
            <ac:cxnSpMk id="29" creationId="{2AB83932-27A3-4F93-83A9-3BA56095831B}"/>
          </ac:cxnSpMkLst>
        </pc:cxnChg>
        <pc:cxnChg chg="add mod">
          <ac:chgData name="Suman Papanaboina" userId="S::psuman@prokarma.com::4da8ae72-5978-4450-a003-f17be197af1d" providerId="AD" clId="Web-{0CB8C829-81EA-B938-C715-C5DA1F321338}" dt="2019-01-24T14:55:21.373" v="259" actId="14100"/>
          <ac:cxnSpMkLst>
            <pc:docMk/>
            <pc:sldMk cId="314459534" sldId="263"/>
            <ac:cxnSpMk id="31" creationId="{83F3059A-BEE2-449C-9B08-6CA4860003E5}"/>
          </ac:cxnSpMkLst>
        </pc:cxnChg>
      </pc:sldChg>
      <pc:sldChg chg="add del">
        <pc:chgData name="Suman Papanaboina" userId="S::psuman@prokarma.com::4da8ae72-5978-4450-a003-f17be197af1d" providerId="AD" clId="Web-{0CB8C829-81EA-B938-C715-C5DA1F321338}" dt="2019-01-24T15:44:15.105" v="849"/>
        <pc:sldMkLst>
          <pc:docMk/>
          <pc:sldMk cId="1738368426" sldId="264"/>
        </pc:sldMkLst>
      </pc:sldChg>
      <pc:sldChg chg="add del">
        <pc:chgData name="Suman Papanaboina" userId="S::psuman@prokarma.com::4da8ae72-5978-4450-a003-f17be197af1d" providerId="AD" clId="Web-{0CB8C829-81EA-B938-C715-C5DA1F321338}" dt="2019-01-24T15:44:15.121" v="850"/>
        <pc:sldMkLst>
          <pc:docMk/>
          <pc:sldMk cId="2727810038" sldId="265"/>
        </pc:sldMkLst>
      </pc:sldChg>
      <pc:sldChg chg="add del">
        <pc:chgData name="Suman Papanaboina" userId="S::psuman@prokarma.com::4da8ae72-5978-4450-a003-f17be197af1d" providerId="AD" clId="Web-{0CB8C829-81EA-B938-C715-C5DA1F321338}" dt="2019-01-24T15:44:15.121" v="851"/>
        <pc:sldMkLst>
          <pc:docMk/>
          <pc:sldMk cId="3391754719" sldId="266"/>
        </pc:sldMkLst>
      </pc:sldChg>
      <pc:sldChg chg="add del">
        <pc:chgData name="Suman Papanaboina" userId="S::psuman@prokarma.com::4da8ae72-5978-4450-a003-f17be197af1d" providerId="AD" clId="Web-{0CB8C829-81EA-B938-C715-C5DA1F321338}" dt="2019-01-24T15:44:15.121" v="852"/>
        <pc:sldMkLst>
          <pc:docMk/>
          <pc:sldMk cId="3160062278" sldId="267"/>
        </pc:sldMkLst>
      </pc:sldChg>
      <pc:sldChg chg="add del">
        <pc:chgData name="Suman Papanaboina" userId="S::psuman@prokarma.com::4da8ae72-5978-4450-a003-f17be197af1d" providerId="AD" clId="Web-{0CB8C829-81EA-B938-C715-C5DA1F321338}" dt="2019-01-24T15:44:15.136" v="853"/>
        <pc:sldMkLst>
          <pc:docMk/>
          <pc:sldMk cId="2097546072" sldId="268"/>
        </pc:sldMkLst>
      </pc:sldChg>
      <pc:sldChg chg="addSp delSp add del">
        <pc:chgData name="Suman Papanaboina" userId="S::psuman@prokarma.com::4da8ae72-5978-4450-a003-f17be197af1d" providerId="AD" clId="Web-{0CB8C829-81EA-B938-C715-C5DA1F321338}" dt="2019-01-24T15:44:15.136" v="854"/>
        <pc:sldMkLst>
          <pc:docMk/>
          <pc:sldMk cId="337769317" sldId="269"/>
        </pc:sldMkLst>
        <pc:spChg chg="add del">
          <ac:chgData name="Suman Papanaboina" userId="S::psuman@prokarma.com::4da8ae72-5978-4450-a003-f17be197af1d" providerId="AD" clId="Web-{0CB8C829-81EA-B938-C715-C5DA1F321338}" dt="2019-01-24T14:50:22.889" v="172"/>
          <ac:spMkLst>
            <pc:docMk/>
            <pc:sldMk cId="337769317" sldId="269"/>
            <ac:spMk id="42" creationId="{E92E68A2-3362-4702-AE01-4FC5ABA9C507}"/>
          </ac:spMkLst>
        </pc:spChg>
      </pc:sldChg>
      <pc:sldChg chg="add del">
        <pc:chgData name="Suman Papanaboina" userId="S::psuman@prokarma.com::4da8ae72-5978-4450-a003-f17be197af1d" providerId="AD" clId="Web-{0CB8C829-81EA-B938-C715-C5DA1F321338}" dt="2019-01-24T15:44:15.152" v="855"/>
        <pc:sldMkLst>
          <pc:docMk/>
          <pc:sldMk cId="655122743" sldId="270"/>
        </pc:sldMkLst>
      </pc:sldChg>
      <pc:sldChg chg="add del">
        <pc:chgData name="Suman Papanaboina" userId="S::psuman@prokarma.com::4da8ae72-5978-4450-a003-f17be197af1d" providerId="AD" clId="Web-{0CB8C829-81EA-B938-C715-C5DA1F321338}" dt="2019-01-24T15:44:15.152" v="856"/>
        <pc:sldMkLst>
          <pc:docMk/>
          <pc:sldMk cId="4220106683" sldId="271"/>
        </pc:sldMkLst>
      </pc:sldChg>
      <pc:sldChg chg="add del">
        <pc:chgData name="Suman Papanaboina" userId="S::psuman@prokarma.com::4da8ae72-5978-4450-a003-f17be197af1d" providerId="AD" clId="Web-{0CB8C829-81EA-B938-C715-C5DA1F321338}" dt="2019-01-24T15:44:15.152" v="857"/>
        <pc:sldMkLst>
          <pc:docMk/>
          <pc:sldMk cId="2358572928" sldId="272"/>
        </pc:sldMkLst>
      </pc:sldChg>
      <pc:sldChg chg="add del">
        <pc:chgData name="Suman Papanaboina" userId="S::psuman@prokarma.com::4da8ae72-5978-4450-a003-f17be197af1d" providerId="AD" clId="Web-{0CB8C829-81EA-B938-C715-C5DA1F321338}" dt="2019-01-24T14:46:33.093" v="90"/>
        <pc:sldMkLst>
          <pc:docMk/>
          <pc:sldMk cId="645486727" sldId="273"/>
        </pc:sldMkLst>
      </pc:sldChg>
      <pc:sldChg chg="add del">
        <pc:chgData name="Suman Papanaboina" userId="S::psuman@prokarma.com::4da8ae72-5978-4450-a003-f17be197af1d" providerId="AD" clId="Web-{0CB8C829-81EA-B938-C715-C5DA1F321338}" dt="2019-01-24T14:46:52.874" v="108"/>
        <pc:sldMkLst>
          <pc:docMk/>
          <pc:sldMk cId="2364019497" sldId="273"/>
        </pc:sldMkLst>
      </pc:sldChg>
      <pc:sldChg chg="addSp modSp add replId">
        <pc:chgData name="Suman Papanaboina" userId="S::psuman@prokarma.com::4da8ae72-5978-4450-a003-f17be197af1d" providerId="AD" clId="Web-{0CB8C829-81EA-B938-C715-C5DA1F321338}" dt="2019-01-24T15:03:58.809" v="363" actId="1076"/>
        <pc:sldMkLst>
          <pc:docMk/>
          <pc:sldMk cId="3614411565" sldId="273"/>
        </pc:sldMkLst>
        <pc:spChg chg="mod">
          <ac:chgData name="Suman Papanaboina" userId="S::psuman@prokarma.com::4da8ae72-5978-4450-a003-f17be197af1d" providerId="AD" clId="Web-{0CB8C829-81EA-B938-C715-C5DA1F321338}" dt="2019-01-24T14:58:22.076" v="286" actId="20577"/>
          <ac:spMkLst>
            <pc:docMk/>
            <pc:sldMk cId="3614411565" sldId="273"/>
            <ac:spMk id="2" creationId="{BE59F048-FFB4-42DA-B71C-10F968130097}"/>
          </ac:spMkLst>
        </pc:spChg>
        <pc:spChg chg="mod">
          <ac:chgData name="Suman Papanaboina" userId="S::psuman@prokarma.com::4da8ae72-5978-4450-a003-f17be197af1d" providerId="AD" clId="Web-{0CB8C829-81EA-B938-C715-C5DA1F321338}" dt="2019-01-24T14:58:25.763" v="289" actId="20577"/>
          <ac:spMkLst>
            <pc:docMk/>
            <pc:sldMk cId="3614411565" sldId="273"/>
            <ac:spMk id="23" creationId="{EB871F91-7E1E-45D9-97E5-D4E547123A24}"/>
          </ac:spMkLst>
        </pc:spChg>
        <pc:picChg chg="add mod">
          <ac:chgData name="Suman Papanaboina" userId="S::psuman@prokarma.com::4da8ae72-5978-4450-a003-f17be197af1d" providerId="AD" clId="Web-{0CB8C829-81EA-B938-C715-C5DA1F321338}" dt="2019-01-24T15:03:58.809" v="363" actId="1076"/>
          <ac:picMkLst>
            <pc:docMk/>
            <pc:sldMk cId="3614411565" sldId="273"/>
            <ac:picMk id="3" creationId="{9E1B36DC-41A2-475F-B632-E3EA1E51DFF5}"/>
          </ac:picMkLst>
        </pc:picChg>
      </pc:sldChg>
      <pc:sldChg chg="add del">
        <pc:chgData name="Suman Papanaboina" userId="S::psuman@prokarma.com::4da8ae72-5978-4450-a003-f17be197af1d" providerId="AD" clId="Web-{0CB8C829-81EA-B938-C715-C5DA1F321338}" dt="2019-01-24T14:46:33.093" v="91"/>
        <pc:sldMkLst>
          <pc:docMk/>
          <pc:sldMk cId="623371428" sldId="274"/>
        </pc:sldMkLst>
      </pc:sldChg>
      <pc:sldChg chg="add del">
        <pc:chgData name="Suman Papanaboina" userId="S::psuman@prokarma.com::4da8ae72-5978-4450-a003-f17be197af1d" providerId="AD" clId="Web-{0CB8C829-81EA-B938-C715-C5DA1F321338}" dt="2019-01-24T14:46:52.889" v="109"/>
        <pc:sldMkLst>
          <pc:docMk/>
          <pc:sldMk cId="629593403" sldId="274"/>
        </pc:sldMkLst>
      </pc:sldChg>
      <pc:sldChg chg="addSp delSp modSp add replId">
        <pc:chgData name="Suman Papanaboina" userId="S::psuman@prokarma.com::4da8ae72-5978-4450-a003-f17be197af1d" providerId="AD" clId="Web-{0CB8C829-81EA-B938-C715-C5DA1F321338}" dt="2019-01-24T15:24:20.214" v="670" actId="20577"/>
        <pc:sldMkLst>
          <pc:docMk/>
          <pc:sldMk cId="3283615308" sldId="274"/>
        </pc:sldMkLst>
        <pc:spChg chg="mod">
          <ac:chgData name="Suman Papanaboina" userId="S::psuman@prokarma.com::4da8ae72-5978-4450-a003-f17be197af1d" providerId="AD" clId="Web-{0CB8C829-81EA-B938-C715-C5DA1F321338}" dt="2019-01-24T14:58:58.138" v="313" actId="20577"/>
          <ac:spMkLst>
            <pc:docMk/>
            <pc:sldMk cId="3283615308" sldId="274"/>
            <ac:spMk id="2" creationId="{BE59F048-FFB4-42DA-B71C-10F968130097}"/>
          </ac:spMkLst>
        </pc:spChg>
        <pc:spChg chg="mod">
          <ac:chgData name="Suman Papanaboina" userId="S::psuman@prokarma.com::4da8ae72-5978-4450-a003-f17be197af1d" providerId="AD" clId="Web-{0CB8C829-81EA-B938-C715-C5DA1F321338}" dt="2019-01-24T15:00:30.278" v="354" actId="14100"/>
          <ac:spMkLst>
            <pc:docMk/>
            <pc:sldMk cId="3283615308" sldId="274"/>
            <ac:spMk id="9" creationId="{4A6B8B90-751D-4114-B247-0B2990D60355}"/>
          </ac:spMkLst>
        </pc:spChg>
        <pc:spChg chg="mod">
          <ac:chgData name="Suman Papanaboina" userId="S::psuman@prokarma.com::4da8ae72-5978-4450-a003-f17be197af1d" providerId="AD" clId="Web-{0CB8C829-81EA-B938-C715-C5DA1F321338}" dt="2019-01-24T14:59:39.997" v="334" actId="1076"/>
          <ac:spMkLst>
            <pc:docMk/>
            <pc:sldMk cId="3283615308" sldId="274"/>
            <ac:spMk id="11" creationId="{51BCE193-8AF4-4D4B-947B-4BF4529AEF92}"/>
          </ac:spMkLst>
        </pc:spChg>
        <pc:spChg chg="mod">
          <ac:chgData name="Suman Papanaboina" userId="S::psuman@prokarma.com::4da8ae72-5978-4450-a003-f17be197af1d" providerId="AD" clId="Web-{0CB8C829-81EA-B938-C715-C5DA1F321338}" dt="2019-01-24T15:18:21.136" v="575" actId="14100"/>
          <ac:spMkLst>
            <pc:docMk/>
            <pc:sldMk cId="3283615308" sldId="274"/>
            <ac:spMk id="12" creationId="{1FD1E1D3-D5C5-463A-BE35-FBF6C3215EE5}"/>
          </ac:spMkLst>
        </pc:spChg>
        <pc:spChg chg="mod">
          <ac:chgData name="Suman Papanaboina" userId="S::psuman@prokarma.com::4da8ae72-5978-4450-a003-f17be197af1d" providerId="AD" clId="Web-{0CB8C829-81EA-B938-C715-C5DA1F321338}" dt="2019-01-24T15:24:20.214" v="670" actId="20577"/>
          <ac:spMkLst>
            <pc:docMk/>
            <pc:sldMk cId="3283615308" sldId="274"/>
            <ac:spMk id="16" creationId="{C3CECCE4-8788-40CB-99BB-D328C7998E1A}"/>
          </ac:spMkLst>
        </pc:spChg>
        <pc:spChg chg="mod">
          <ac:chgData name="Suman Papanaboina" userId="S::psuman@prokarma.com::4da8ae72-5978-4450-a003-f17be197af1d" providerId="AD" clId="Web-{0CB8C829-81EA-B938-C715-C5DA1F321338}" dt="2019-01-24T15:00:38.810" v="355" actId="1076"/>
          <ac:spMkLst>
            <pc:docMk/>
            <pc:sldMk cId="3283615308" sldId="274"/>
            <ac:spMk id="23" creationId="{EB871F91-7E1E-45D9-97E5-D4E547123A24}"/>
          </ac:spMkLst>
        </pc:spChg>
        <pc:spChg chg="add mod">
          <ac:chgData name="Suman Papanaboina" userId="S::psuman@prokarma.com::4da8ae72-5978-4450-a003-f17be197af1d" providerId="AD" clId="Web-{0CB8C829-81EA-B938-C715-C5DA1F321338}" dt="2019-01-24T15:15:30.668" v="517" actId="20577"/>
          <ac:spMkLst>
            <pc:docMk/>
            <pc:sldMk cId="3283615308" sldId="274"/>
            <ac:spMk id="26" creationId="{F21EE6C3-39A0-48E0-90EA-6C94F46F1B9C}"/>
          </ac:spMkLst>
        </pc:spChg>
        <pc:spChg chg="mod">
          <ac:chgData name="Suman Papanaboina" userId="S::psuman@prokarma.com::4da8ae72-5978-4450-a003-f17be197af1d" providerId="AD" clId="Web-{0CB8C829-81EA-B938-C715-C5DA1F321338}" dt="2019-01-24T15:19:05.042" v="598" actId="20577"/>
          <ac:spMkLst>
            <pc:docMk/>
            <pc:sldMk cId="3283615308" sldId="274"/>
            <ac:spMk id="32" creationId="{9DF28C7C-9AD7-4ED5-9471-2EF5F9FB3CA8}"/>
          </ac:spMkLst>
        </pc:spChg>
        <pc:spChg chg="add mod">
          <ac:chgData name="Suman Papanaboina" userId="S::psuman@prokarma.com::4da8ae72-5978-4450-a003-f17be197af1d" providerId="AD" clId="Web-{0CB8C829-81EA-B938-C715-C5DA1F321338}" dt="2019-01-24T15:18:49.980" v="584" actId="1076"/>
          <ac:spMkLst>
            <pc:docMk/>
            <pc:sldMk cId="3283615308" sldId="274"/>
            <ac:spMk id="35" creationId="{9ED65405-BBD4-4660-9FE6-B45725A02950}"/>
          </ac:spMkLst>
        </pc:spChg>
        <pc:picChg chg="add del mod">
          <ac:chgData name="Suman Papanaboina" userId="S::psuman@prokarma.com::4da8ae72-5978-4450-a003-f17be197af1d" providerId="AD" clId="Web-{0CB8C829-81EA-B938-C715-C5DA1F321338}" dt="2019-01-24T15:04:55.028" v="365"/>
          <ac:picMkLst>
            <pc:docMk/>
            <pc:sldMk cId="3283615308" sldId="274"/>
            <ac:picMk id="3" creationId="{09E22BD8-1449-4CD2-9C9D-E887B81841A0}"/>
          </ac:picMkLst>
        </pc:picChg>
        <pc:picChg chg="add mod">
          <ac:chgData name="Suman Papanaboina" userId="S::psuman@prokarma.com::4da8ae72-5978-4450-a003-f17be197af1d" providerId="AD" clId="Web-{0CB8C829-81EA-B938-C715-C5DA1F321338}" dt="2019-01-24T15:05:00.684" v="368" actId="1076"/>
          <ac:picMkLst>
            <pc:docMk/>
            <pc:sldMk cId="3283615308" sldId="274"/>
            <ac:picMk id="5" creationId="{56EAEA59-B024-40F9-8A90-77DD81E61721}"/>
          </ac:picMkLst>
        </pc:picChg>
        <pc:cxnChg chg="mod">
          <ac:chgData name="Suman Papanaboina" userId="S::psuman@prokarma.com::4da8ae72-5978-4450-a003-f17be197af1d" providerId="AD" clId="Web-{0CB8C829-81EA-B938-C715-C5DA1F321338}" dt="2019-01-24T14:59:34.873" v="332" actId="14100"/>
          <ac:cxnSpMkLst>
            <pc:docMk/>
            <pc:sldMk cId="3283615308" sldId="274"/>
            <ac:cxnSpMk id="20" creationId="{91B424CC-6CDF-4625-8984-2CCA2C7FC51E}"/>
          </ac:cxnSpMkLst>
        </pc:cxnChg>
        <pc:cxnChg chg="mod">
          <ac:chgData name="Suman Papanaboina" userId="S::psuman@prokarma.com::4da8ae72-5978-4450-a003-f17be197af1d" providerId="AD" clId="Web-{0CB8C829-81EA-B938-C715-C5DA1F321338}" dt="2019-01-24T15:13:40.824" v="480" actId="1076"/>
          <ac:cxnSpMkLst>
            <pc:docMk/>
            <pc:sldMk cId="3283615308" sldId="274"/>
            <ac:cxnSpMk id="21" creationId="{E724BCF8-4E99-45AF-B7C2-387F8D8F8F37}"/>
          </ac:cxnSpMkLst>
        </pc:cxnChg>
        <pc:cxnChg chg="mod">
          <ac:chgData name="Suman Papanaboina" userId="S::psuman@prokarma.com::4da8ae72-5978-4450-a003-f17be197af1d" providerId="AD" clId="Web-{0CB8C829-81EA-B938-C715-C5DA1F321338}" dt="2019-01-24T15:14:04.293" v="484" actId="14100"/>
          <ac:cxnSpMkLst>
            <pc:docMk/>
            <pc:sldMk cId="3283615308" sldId="274"/>
            <ac:cxnSpMk id="22" creationId="{BAC70013-8B75-49D3-970A-D4BEAAEB8A43}"/>
          </ac:cxnSpMkLst>
        </pc:cxnChg>
        <pc:cxnChg chg="add mod">
          <ac:chgData name="Suman Papanaboina" userId="S::psuman@prokarma.com::4da8ae72-5978-4450-a003-f17be197af1d" providerId="AD" clId="Web-{0CB8C829-81EA-B938-C715-C5DA1F321338}" dt="2019-01-24T15:13:53.574" v="482" actId="1076"/>
          <ac:cxnSpMkLst>
            <pc:docMk/>
            <pc:sldMk cId="3283615308" sldId="274"/>
            <ac:cxnSpMk id="24" creationId="{B08CB45B-DCB7-4D04-8BBF-AA1EBE22AB92}"/>
          </ac:cxnSpMkLst>
        </pc:cxnChg>
        <pc:cxnChg chg="add mod">
          <ac:chgData name="Suman Papanaboina" userId="S::psuman@prokarma.com::4da8ae72-5978-4450-a003-f17be197af1d" providerId="AD" clId="Web-{0CB8C829-81EA-B938-C715-C5DA1F321338}" dt="2019-01-24T15:14:19.574" v="488" actId="14100"/>
          <ac:cxnSpMkLst>
            <pc:docMk/>
            <pc:sldMk cId="3283615308" sldId="274"/>
            <ac:cxnSpMk id="25" creationId="{22992E16-75BB-432A-B589-1327C535745E}"/>
          </ac:cxnSpMkLst>
        </pc:cxnChg>
        <pc:cxnChg chg="mod">
          <ac:chgData name="Suman Papanaboina" userId="S::psuman@prokarma.com::4da8ae72-5978-4450-a003-f17be197af1d" providerId="AD" clId="Web-{0CB8C829-81EA-B938-C715-C5DA1F321338}" dt="2019-01-24T15:18:18.323" v="574" actId="14100"/>
          <ac:cxnSpMkLst>
            <pc:docMk/>
            <pc:sldMk cId="3283615308" sldId="274"/>
            <ac:cxnSpMk id="27" creationId="{B04EE865-6F67-4767-BBA7-B9404B9A3A3A}"/>
          </ac:cxnSpMkLst>
        </pc:cxnChg>
        <pc:cxnChg chg="add mod">
          <ac:chgData name="Suman Papanaboina" userId="S::psuman@prokarma.com::4da8ae72-5978-4450-a003-f17be197af1d" providerId="AD" clId="Web-{0CB8C829-81EA-B938-C715-C5DA1F321338}" dt="2019-01-24T15:18:03.636" v="570" actId="14100"/>
          <ac:cxnSpMkLst>
            <pc:docMk/>
            <pc:sldMk cId="3283615308" sldId="274"/>
            <ac:cxnSpMk id="28" creationId="{FB0AA5CD-9084-4600-8BDF-3639ADA11E54}"/>
          </ac:cxnSpMkLst>
        </pc:cxnChg>
        <pc:cxnChg chg="mod">
          <ac:chgData name="Suman Papanaboina" userId="S::psuman@prokarma.com::4da8ae72-5978-4450-a003-f17be197af1d" providerId="AD" clId="Web-{0CB8C829-81EA-B938-C715-C5DA1F321338}" dt="2019-01-24T15:09:47.684" v="474" actId="14100"/>
          <ac:cxnSpMkLst>
            <pc:docMk/>
            <pc:sldMk cId="3283615308" sldId="274"/>
            <ac:cxnSpMk id="29" creationId="{2AB83932-27A3-4F93-83A9-3BA56095831B}"/>
          </ac:cxnSpMkLst>
        </pc:cxnChg>
        <pc:cxnChg chg="add mod">
          <ac:chgData name="Suman Papanaboina" userId="S::psuman@prokarma.com::4da8ae72-5978-4450-a003-f17be197af1d" providerId="AD" clId="Web-{0CB8C829-81EA-B938-C715-C5DA1F321338}" dt="2019-01-24T15:19:10.995" v="600" actId="1076"/>
          <ac:cxnSpMkLst>
            <pc:docMk/>
            <pc:sldMk cId="3283615308" sldId="274"/>
            <ac:cxnSpMk id="30" creationId="{460E4942-1629-42DC-9AB9-0855FE1BCF62}"/>
          </ac:cxnSpMkLst>
        </pc:cxnChg>
        <pc:cxnChg chg="mod">
          <ac:chgData name="Suman Papanaboina" userId="S::psuman@prokarma.com::4da8ae72-5978-4450-a003-f17be197af1d" providerId="AD" clId="Web-{0CB8C829-81EA-B938-C715-C5DA1F321338}" dt="2019-01-24T15:18:26.402" v="576" actId="1076"/>
          <ac:cxnSpMkLst>
            <pc:docMk/>
            <pc:sldMk cId="3283615308" sldId="274"/>
            <ac:cxnSpMk id="31" creationId="{83F3059A-BEE2-449C-9B08-6CA4860003E5}"/>
          </ac:cxnSpMkLst>
        </pc:cxnChg>
        <pc:cxnChg chg="add mod">
          <ac:chgData name="Suman Papanaboina" userId="S::psuman@prokarma.com::4da8ae72-5978-4450-a003-f17be197af1d" providerId="AD" clId="Web-{0CB8C829-81EA-B938-C715-C5DA1F321338}" dt="2019-01-24T15:18:39.433" v="580" actId="14100"/>
          <ac:cxnSpMkLst>
            <pc:docMk/>
            <pc:sldMk cId="3283615308" sldId="274"/>
            <ac:cxnSpMk id="33" creationId="{48313C93-C726-4C8E-AA2C-058BD620296C}"/>
          </ac:cxnSpMkLst>
        </pc:cxnChg>
        <pc:cxnChg chg="add del mod">
          <ac:chgData name="Suman Papanaboina" userId="S::psuman@prokarma.com::4da8ae72-5978-4450-a003-f17be197af1d" providerId="AD" clId="Web-{0CB8C829-81EA-B938-C715-C5DA1F321338}" dt="2019-01-24T15:18:44.511" v="582"/>
          <ac:cxnSpMkLst>
            <pc:docMk/>
            <pc:sldMk cId="3283615308" sldId="274"/>
            <ac:cxnSpMk id="34" creationId="{0BD7F43C-791B-4EF1-9DCB-7405D815703F}"/>
          </ac:cxnSpMkLst>
        </pc:cxnChg>
      </pc:sldChg>
      <pc:sldChg chg="add del">
        <pc:chgData name="Suman Papanaboina" userId="S::psuman@prokarma.com::4da8ae72-5978-4450-a003-f17be197af1d" providerId="AD" clId="Web-{0CB8C829-81EA-B938-C715-C5DA1F321338}" dt="2019-01-24T14:46:33.108" v="92"/>
        <pc:sldMkLst>
          <pc:docMk/>
          <pc:sldMk cId="385669012" sldId="275"/>
        </pc:sldMkLst>
      </pc:sldChg>
      <pc:sldChg chg="add del">
        <pc:chgData name="Suman Papanaboina" userId="S::psuman@prokarma.com::4da8ae72-5978-4450-a003-f17be197af1d" providerId="AD" clId="Web-{0CB8C829-81EA-B938-C715-C5DA1F321338}" dt="2019-01-24T14:46:52.889" v="110"/>
        <pc:sldMkLst>
          <pc:docMk/>
          <pc:sldMk cId="1055770936" sldId="275"/>
        </pc:sldMkLst>
      </pc:sldChg>
      <pc:sldChg chg="modSp new del">
        <pc:chgData name="Suman Papanaboina" userId="S::psuman@prokarma.com::4da8ae72-5978-4450-a003-f17be197af1d" providerId="AD" clId="Web-{0CB8C829-81EA-B938-C715-C5DA1F321338}" dt="2019-01-24T15:05:48.684" v="382"/>
        <pc:sldMkLst>
          <pc:docMk/>
          <pc:sldMk cId="2481939762" sldId="275"/>
        </pc:sldMkLst>
        <pc:spChg chg="mod">
          <ac:chgData name="Suman Papanaboina" userId="S::psuman@prokarma.com::4da8ae72-5978-4450-a003-f17be197af1d" providerId="AD" clId="Web-{0CB8C829-81EA-B938-C715-C5DA1F321338}" dt="2019-01-24T15:05:44.247" v="379" actId="20577"/>
          <ac:spMkLst>
            <pc:docMk/>
            <pc:sldMk cId="2481939762" sldId="275"/>
            <ac:spMk id="2" creationId="{5C40DF86-1F8E-4107-A6FF-1048F4D22647}"/>
          </ac:spMkLst>
        </pc:spChg>
      </pc:sldChg>
      <pc:sldChg chg="addSp delSp modSp add replId">
        <pc:chgData name="Suman Papanaboina" userId="S::psuman@prokarma.com::4da8ae72-5978-4450-a003-f17be197af1d" providerId="AD" clId="Web-{0CB8C829-81EA-B938-C715-C5DA1F321338}" dt="2019-01-24T15:07:58.419" v="438" actId="20577"/>
        <pc:sldMkLst>
          <pc:docMk/>
          <pc:sldMk cId="902321513" sldId="276"/>
        </pc:sldMkLst>
        <pc:spChg chg="mod">
          <ac:chgData name="Suman Papanaboina" userId="S::psuman@prokarma.com::4da8ae72-5978-4450-a003-f17be197af1d" providerId="AD" clId="Web-{0CB8C829-81EA-B938-C715-C5DA1F321338}" dt="2019-01-24T15:05:53.012" v="397" actId="20577"/>
          <ac:spMkLst>
            <pc:docMk/>
            <pc:sldMk cId="902321513" sldId="276"/>
            <ac:spMk id="2" creationId="{BE59F048-FFB4-42DA-B71C-10F968130097}"/>
          </ac:spMkLst>
        </pc:spChg>
        <pc:spChg chg="del mod">
          <ac:chgData name="Suman Papanaboina" userId="S::psuman@prokarma.com::4da8ae72-5978-4450-a003-f17be197af1d" providerId="AD" clId="Web-{0CB8C829-81EA-B938-C715-C5DA1F321338}" dt="2019-01-24T15:05:57.075" v="403"/>
          <ac:spMkLst>
            <pc:docMk/>
            <pc:sldMk cId="902321513" sldId="276"/>
            <ac:spMk id="3" creationId="{46B96DFC-A0A1-4778-B2D0-74D73F87B84D}"/>
          </ac:spMkLst>
        </pc:spChg>
        <pc:spChg chg="add mod">
          <ac:chgData name="Suman Papanaboina" userId="S::psuman@prokarma.com::4da8ae72-5978-4450-a003-f17be197af1d" providerId="AD" clId="Web-{0CB8C829-81EA-B938-C715-C5DA1F321338}" dt="2019-01-24T15:07:43.200" v="422" actId="1076"/>
          <ac:spMkLst>
            <pc:docMk/>
            <pc:sldMk cId="902321513" sldId="276"/>
            <ac:spMk id="11" creationId="{4A69F7FD-97D1-4354-A648-5310CEEC5DD5}"/>
          </ac:spMkLst>
        </pc:spChg>
        <pc:spChg chg="add mod">
          <ac:chgData name="Suman Papanaboina" userId="S::psuman@prokarma.com::4da8ae72-5978-4450-a003-f17be197af1d" providerId="AD" clId="Web-{0CB8C829-81EA-B938-C715-C5DA1F321338}" dt="2019-01-24T15:07:50.043" v="429" actId="20577"/>
          <ac:spMkLst>
            <pc:docMk/>
            <pc:sldMk cId="902321513" sldId="276"/>
            <ac:spMk id="12" creationId="{BAED16C9-CD6D-456A-9F65-0E2FA61F998F}"/>
          </ac:spMkLst>
        </pc:spChg>
        <pc:spChg chg="add mod">
          <ac:chgData name="Suman Papanaboina" userId="S::psuman@prokarma.com::4da8ae72-5978-4450-a003-f17be197af1d" providerId="AD" clId="Web-{0CB8C829-81EA-B938-C715-C5DA1F321338}" dt="2019-01-24T15:07:58.419" v="438" actId="20577"/>
          <ac:spMkLst>
            <pc:docMk/>
            <pc:sldMk cId="902321513" sldId="276"/>
            <ac:spMk id="13" creationId="{5369AE62-DA15-49EA-A721-8C4FB172E206}"/>
          </ac:spMkLst>
        </pc:spChg>
        <pc:picChg chg="add mod">
          <ac:chgData name="Suman Papanaboina" userId="S::psuman@prokarma.com::4da8ae72-5978-4450-a003-f17be197af1d" providerId="AD" clId="Web-{0CB8C829-81EA-B938-C715-C5DA1F321338}" dt="2019-01-24T15:06:54.528" v="407" actId="14100"/>
          <ac:picMkLst>
            <pc:docMk/>
            <pc:sldMk cId="902321513" sldId="276"/>
            <ac:picMk id="4" creationId="{D53FD97A-CDE1-43E9-9B99-85DA38276B34}"/>
          </ac:picMkLst>
        </pc:picChg>
        <pc:picChg chg="add mod">
          <ac:chgData name="Suman Papanaboina" userId="S::psuman@prokarma.com::4da8ae72-5978-4450-a003-f17be197af1d" providerId="AD" clId="Web-{0CB8C829-81EA-B938-C715-C5DA1F321338}" dt="2019-01-24T15:07:10.731" v="411" actId="1076"/>
          <ac:picMkLst>
            <pc:docMk/>
            <pc:sldMk cId="902321513" sldId="276"/>
            <ac:picMk id="7" creationId="{C5CBB0BC-B0A4-4E4D-BD06-E2734DD540AE}"/>
          </ac:picMkLst>
        </pc:picChg>
        <pc:picChg chg="add mod">
          <ac:chgData name="Suman Papanaboina" userId="S::psuman@prokarma.com::4da8ae72-5978-4450-a003-f17be197af1d" providerId="AD" clId="Web-{0CB8C829-81EA-B938-C715-C5DA1F321338}" dt="2019-01-24T15:07:22.247" v="414" actId="14100"/>
          <ac:picMkLst>
            <pc:docMk/>
            <pc:sldMk cId="902321513" sldId="276"/>
            <ac:picMk id="9" creationId="{66CF756E-5D3B-43BE-9438-E2E29F53246F}"/>
          </ac:picMkLst>
        </pc:picChg>
      </pc:sldChg>
      <pc:sldChg chg="add del">
        <pc:chgData name="Suman Papanaboina" userId="S::psuman@prokarma.com::4da8ae72-5978-4450-a003-f17be197af1d" providerId="AD" clId="Web-{0CB8C829-81EA-B938-C715-C5DA1F321338}" dt="2019-01-24T14:46:33.108" v="93"/>
        <pc:sldMkLst>
          <pc:docMk/>
          <pc:sldMk cId="1595157200" sldId="276"/>
        </pc:sldMkLst>
      </pc:sldChg>
      <pc:sldChg chg="add del">
        <pc:chgData name="Suman Papanaboina" userId="S::psuman@prokarma.com::4da8ae72-5978-4450-a003-f17be197af1d" providerId="AD" clId="Web-{0CB8C829-81EA-B938-C715-C5DA1F321338}" dt="2019-01-24T14:46:52.889" v="111"/>
        <pc:sldMkLst>
          <pc:docMk/>
          <pc:sldMk cId="3921442390" sldId="276"/>
        </pc:sldMkLst>
      </pc:sldChg>
      <pc:sldChg chg="add del">
        <pc:chgData name="Suman Papanaboina" userId="S::psuman@prokarma.com::4da8ae72-5978-4450-a003-f17be197af1d" providerId="AD" clId="Web-{0CB8C829-81EA-B938-C715-C5DA1F321338}" dt="2019-01-24T14:46:52.905" v="112"/>
        <pc:sldMkLst>
          <pc:docMk/>
          <pc:sldMk cId="1349564664" sldId="277"/>
        </pc:sldMkLst>
      </pc:sldChg>
      <pc:sldChg chg="add del">
        <pc:chgData name="Suman Papanaboina" userId="S::psuman@prokarma.com::4da8ae72-5978-4450-a003-f17be197af1d" providerId="AD" clId="Web-{0CB8C829-81EA-B938-C715-C5DA1F321338}" dt="2019-01-24T14:46:33.108" v="94"/>
        <pc:sldMkLst>
          <pc:docMk/>
          <pc:sldMk cId="2166820513" sldId="277"/>
        </pc:sldMkLst>
      </pc:sldChg>
      <pc:sldChg chg="addSp delSp modSp add replId">
        <pc:chgData name="Suman Papanaboina" userId="S::psuman@prokarma.com::4da8ae72-5978-4450-a003-f17be197af1d" providerId="AD" clId="Web-{0CB8C829-81EA-B938-C715-C5DA1F321338}" dt="2019-01-24T15:24:23.370" v="671" actId="20577"/>
        <pc:sldMkLst>
          <pc:docMk/>
          <pc:sldMk cId="3736715074" sldId="277"/>
        </pc:sldMkLst>
        <pc:spChg chg="mod">
          <ac:chgData name="Suman Papanaboina" userId="S::psuman@prokarma.com::4da8ae72-5978-4450-a003-f17be197af1d" providerId="AD" clId="Web-{0CB8C829-81EA-B938-C715-C5DA1F321338}" dt="2019-01-24T15:23:49.182" v="641" actId="20577"/>
          <ac:spMkLst>
            <pc:docMk/>
            <pc:sldMk cId="3736715074" sldId="277"/>
            <ac:spMk id="2" creationId="{BE59F048-FFB4-42DA-B71C-10F968130097}"/>
          </ac:spMkLst>
        </pc:spChg>
        <pc:spChg chg="mod">
          <ac:chgData name="Suman Papanaboina" userId="S::psuman@prokarma.com::4da8ae72-5978-4450-a003-f17be197af1d" providerId="AD" clId="Web-{0CB8C829-81EA-B938-C715-C5DA1F321338}" dt="2019-01-24T15:09:20.559" v="470" actId="20577"/>
          <ac:spMkLst>
            <pc:docMk/>
            <pc:sldMk cId="3736715074" sldId="277"/>
            <ac:spMk id="9" creationId="{4A6B8B90-751D-4114-B247-0B2990D60355}"/>
          </ac:spMkLst>
        </pc:spChg>
        <pc:spChg chg="mod">
          <ac:chgData name="Suman Papanaboina" userId="S::psuman@prokarma.com::4da8ae72-5978-4450-a003-f17be197af1d" providerId="AD" clId="Web-{0CB8C829-81EA-B938-C715-C5DA1F321338}" dt="2019-01-24T15:24:23.370" v="671" actId="20577"/>
          <ac:spMkLst>
            <pc:docMk/>
            <pc:sldMk cId="3736715074" sldId="277"/>
            <ac:spMk id="16" creationId="{C3CECCE4-8788-40CB-99BB-D328C7998E1A}"/>
          </ac:spMkLst>
        </pc:spChg>
        <pc:spChg chg="mod">
          <ac:chgData name="Suman Papanaboina" userId="S::psuman@prokarma.com::4da8ae72-5978-4450-a003-f17be197af1d" providerId="AD" clId="Web-{0CB8C829-81EA-B938-C715-C5DA1F321338}" dt="2019-01-24T15:09:13.434" v="467" actId="20577"/>
          <ac:spMkLst>
            <pc:docMk/>
            <pc:sldMk cId="3736715074" sldId="277"/>
            <ac:spMk id="23" creationId="{EB871F91-7E1E-45D9-97E5-D4E547123A24}"/>
          </ac:spMkLst>
        </pc:spChg>
        <pc:spChg chg="mod">
          <ac:chgData name="Suman Papanaboina" userId="S::psuman@prokarma.com::4da8ae72-5978-4450-a003-f17be197af1d" providerId="AD" clId="Web-{0CB8C829-81EA-B938-C715-C5DA1F321338}" dt="2019-01-24T15:23:58.432" v="660" actId="20577"/>
          <ac:spMkLst>
            <pc:docMk/>
            <pc:sldMk cId="3736715074" sldId="277"/>
            <ac:spMk id="32" creationId="{9DF28C7C-9AD7-4ED5-9471-2EF5F9FB3CA8}"/>
          </ac:spMkLst>
        </pc:spChg>
        <pc:picChg chg="add mod">
          <ac:chgData name="Suman Papanaboina" userId="S::psuman@prokarma.com::4da8ae72-5978-4450-a003-f17be197af1d" providerId="AD" clId="Web-{0CB8C829-81EA-B938-C715-C5DA1F321338}" dt="2019-01-24T15:22:48.417" v="604" actId="1076"/>
          <ac:picMkLst>
            <pc:docMk/>
            <pc:sldMk cId="3736715074" sldId="277"/>
            <ac:picMk id="3" creationId="{910C9148-27C7-4104-9FF6-B682268C552E}"/>
          </ac:picMkLst>
        </pc:picChg>
        <pc:picChg chg="del">
          <ac:chgData name="Suman Papanaboina" userId="S::psuman@prokarma.com::4da8ae72-5978-4450-a003-f17be197af1d" providerId="AD" clId="Web-{0CB8C829-81EA-B938-C715-C5DA1F321338}" dt="2019-01-24T15:22:42.980" v="601"/>
          <ac:picMkLst>
            <pc:docMk/>
            <pc:sldMk cId="3736715074" sldId="277"/>
            <ac:picMk id="5" creationId="{56EAEA59-B024-40F9-8A90-77DD81E61721}"/>
          </ac:picMkLst>
        </pc:picChg>
      </pc:sldChg>
      <pc:sldChg chg="add del">
        <pc:chgData name="Suman Papanaboina" userId="S::psuman@prokarma.com::4da8ae72-5978-4450-a003-f17be197af1d" providerId="AD" clId="Web-{0CB8C829-81EA-B938-C715-C5DA1F321338}" dt="2019-01-24T14:46:33.124" v="95"/>
        <pc:sldMkLst>
          <pc:docMk/>
          <pc:sldMk cId="485385535" sldId="278"/>
        </pc:sldMkLst>
      </pc:sldChg>
      <pc:sldChg chg="add del">
        <pc:chgData name="Suman Papanaboina" userId="S::psuman@prokarma.com::4da8ae72-5978-4450-a003-f17be197af1d" providerId="AD" clId="Web-{0CB8C829-81EA-B938-C715-C5DA1F321338}" dt="2019-01-24T14:46:52.905" v="113"/>
        <pc:sldMkLst>
          <pc:docMk/>
          <pc:sldMk cId="1235947301" sldId="278"/>
        </pc:sldMkLst>
      </pc:sldChg>
      <pc:sldChg chg="modSp add replId">
        <pc:chgData name="Suman Papanaboina" userId="S::psuman@prokarma.com::4da8ae72-5978-4450-a003-f17be197af1d" providerId="AD" clId="Web-{0CB8C829-81EA-B938-C715-C5DA1F321338}" dt="2019-01-24T15:25:08.073" v="684" actId="20577"/>
        <pc:sldMkLst>
          <pc:docMk/>
          <pc:sldMk cId="2631917115" sldId="278"/>
        </pc:sldMkLst>
        <pc:spChg chg="mod">
          <ac:chgData name="Suman Papanaboina" userId="S::psuman@prokarma.com::4da8ae72-5978-4450-a003-f17be197af1d" providerId="AD" clId="Web-{0CB8C829-81EA-B938-C715-C5DA1F321338}" dt="2019-01-24T15:25:04.635" v="677" actId="20577"/>
          <ac:spMkLst>
            <pc:docMk/>
            <pc:sldMk cId="2631917115" sldId="278"/>
            <ac:spMk id="2" creationId="{BE59F048-FFB4-42DA-B71C-10F968130097}"/>
          </ac:spMkLst>
        </pc:spChg>
        <pc:spChg chg="mod">
          <ac:chgData name="Suman Papanaboina" userId="S::psuman@prokarma.com::4da8ae72-5978-4450-a003-f17be197af1d" providerId="AD" clId="Web-{0CB8C829-81EA-B938-C715-C5DA1F321338}" dt="2019-01-24T15:25:08.073" v="684" actId="20577"/>
          <ac:spMkLst>
            <pc:docMk/>
            <pc:sldMk cId="2631917115" sldId="278"/>
            <ac:spMk id="35" creationId="{9ED65405-BBD4-4660-9FE6-B45725A02950}"/>
          </ac:spMkLst>
        </pc:spChg>
      </pc:sldChg>
      <pc:sldChg chg="modSp add del replId">
        <pc:chgData name="Suman Papanaboina" userId="S::psuman@prokarma.com::4da8ae72-5978-4450-a003-f17be197af1d" providerId="AD" clId="Web-{0CB8C829-81EA-B938-C715-C5DA1F321338}" dt="2019-01-24T15:24:00.448" v="661"/>
        <pc:sldMkLst>
          <pc:docMk/>
          <pc:sldMk cId="3156317415" sldId="278"/>
        </pc:sldMkLst>
        <pc:spChg chg="mod">
          <ac:chgData name="Suman Papanaboina" userId="S::psuman@prokarma.com::4da8ae72-5978-4450-a003-f17be197af1d" providerId="AD" clId="Web-{0CB8C829-81EA-B938-C715-C5DA1F321338}" dt="2019-01-24T15:23:36.901" v="628" actId="20577"/>
          <ac:spMkLst>
            <pc:docMk/>
            <pc:sldMk cId="3156317415" sldId="278"/>
            <ac:spMk id="2" creationId="{BE59F048-FFB4-42DA-B71C-10F968130097}"/>
          </ac:spMkLst>
        </pc:spChg>
        <pc:spChg chg="mod">
          <ac:chgData name="Suman Papanaboina" userId="S::psuman@prokarma.com::4da8ae72-5978-4450-a003-f17be197af1d" providerId="AD" clId="Web-{0CB8C829-81EA-B938-C715-C5DA1F321338}" dt="2019-01-24T15:23:41.479" v="633" actId="20577"/>
          <ac:spMkLst>
            <pc:docMk/>
            <pc:sldMk cId="3156317415" sldId="278"/>
            <ac:spMk id="23" creationId="{EB871F91-7E1E-45D9-97E5-D4E547123A24}"/>
          </ac:spMkLst>
        </pc:spChg>
      </pc:sldChg>
      <pc:sldChg chg="add del replId">
        <pc:chgData name="Suman Papanaboina" userId="S::psuman@prokarma.com::4da8ae72-5978-4450-a003-f17be197af1d" providerId="AD" clId="Web-{0CB8C829-81EA-B938-C715-C5DA1F321338}" dt="2019-01-24T15:24:53.979" v="673"/>
        <pc:sldMkLst>
          <pc:docMk/>
          <pc:sldMk cId="3780949604" sldId="278"/>
        </pc:sldMkLst>
      </pc:sldChg>
      <pc:sldChg chg="add del">
        <pc:chgData name="Suman Papanaboina" userId="S::psuman@prokarma.com::4da8ae72-5978-4450-a003-f17be197af1d" providerId="AD" clId="Web-{0CB8C829-81EA-B938-C715-C5DA1F321338}" dt="2019-01-24T14:46:33.124" v="96"/>
        <pc:sldMkLst>
          <pc:docMk/>
          <pc:sldMk cId="345655204" sldId="279"/>
        </pc:sldMkLst>
      </pc:sldChg>
      <pc:sldChg chg="add del">
        <pc:chgData name="Suman Papanaboina" userId="S::psuman@prokarma.com::4da8ae72-5978-4450-a003-f17be197af1d" providerId="AD" clId="Web-{0CB8C829-81EA-B938-C715-C5DA1F321338}" dt="2019-01-24T14:46:52.921" v="114"/>
        <pc:sldMkLst>
          <pc:docMk/>
          <pc:sldMk cId="570494679" sldId="279"/>
        </pc:sldMkLst>
      </pc:sldChg>
      <pc:sldChg chg="modSp add replId">
        <pc:chgData name="Suman Papanaboina" userId="S::psuman@prokarma.com::4da8ae72-5978-4450-a003-f17be197af1d" providerId="AD" clId="Web-{0CB8C829-81EA-B938-C715-C5DA1F321338}" dt="2019-01-24T15:40:53.293" v="784" actId="20577"/>
        <pc:sldMkLst>
          <pc:docMk/>
          <pc:sldMk cId="1573791056" sldId="279"/>
        </pc:sldMkLst>
        <pc:spChg chg="mod">
          <ac:chgData name="Suman Papanaboina" userId="S::psuman@prokarma.com::4da8ae72-5978-4450-a003-f17be197af1d" providerId="AD" clId="Web-{0CB8C829-81EA-B938-C715-C5DA1F321338}" dt="2019-01-24T15:25:28.667" v="690" actId="20577"/>
          <ac:spMkLst>
            <pc:docMk/>
            <pc:sldMk cId="1573791056" sldId="279"/>
            <ac:spMk id="2" creationId="{BE59F048-FFB4-42DA-B71C-10F968130097}"/>
          </ac:spMkLst>
        </pc:spChg>
        <pc:spChg chg="mod">
          <ac:chgData name="Suman Papanaboina" userId="S::psuman@prokarma.com::4da8ae72-5978-4450-a003-f17be197af1d" providerId="AD" clId="Web-{0CB8C829-81EA-B938-C715-C5DA1F321338}" dt="2019-01-24T15:25:54.979" v="710" actId="20577"/>
          <ac:spMkLst>
            <pc:docMk/>
            <pc:sldMk cId="1573791056" sldId="279"/>
            <ac:spMk id="23" creationId="{EB871F91-7E1E-45D9-97E5-D4E547123A24}"/>
          </ac:spMkLst>
        </pc:spChg>
        <pc:spChg chg="mod">
          <ac:chgData name="Suman Papanaboina" userId="S::psuman@prokarma.com::4da8ae72-5978-4450-a003-f17be197af1d" providerId="AD" clId="Web-{0CB8C829-81EA-B938-C715-C5DA1F321338}" dt="2019-01-24T15:40:53.293" v="784" actId="20577"/>
          <ac:spMkLst>
            <pc:docMk/>
            <pc:sldMk cId="1573791056" sldId="279"/>
            <ac:spMk id="26" creationId="{F21EE6C3-39A0-48E0-90EA-6C94F46F1B9C}"/>
          </ac:spMkLst>
        </pc:spChg>
        <pc:spChg chg="mod">
          <ac:chgData name="Suman Papanaboina" userId="S::psuman@prokarma.com::4da8ae72-5978-4450-a003-f17be197af1d" providerId="AD" clId="Web-{0CB8C829-81EA-B938-C715-C5DA1F321338}" dt="2019-01-24T15:40:46.481" v="780" actId="20577"/>
          <ac:spMkLst>
            <pc:docMk/>
            <pc:sldMk cId="1573791056" sldId="279"/>
            <ac:spMk id="32" creationId="{9DF28C7C-9AD7-4ED5-9471-2EF5F9FB3CA8}"/>
          </ac:spMkLst>
        </pc:spChg>
        <pc:spChg chg="mod">
          <ac:chgData name="Suman Papanaboina" userId="S::psuman@prokarma.com::4da8ae72-5978-4450-a003-f17be197af1d" providerId="AD" clId="Web-{0CB8C829-81EA-B938-C715-C5DA1F321338}" dt="2019-01-24T15:40:43.668" v="776" actId="20577"/>
          <ac:spMkLst>
            <pc:docMk/>
            <pc:sldMk cId="1573791056" sldId="279"/>
            <ac:spMk id="35" creationId="{9ED65405-BBD4-4660-9FE6-B45725A02950}"/>
          </ac:spMkLst>
        </pc:spChg>
      </pc:sldChg>
      <pc:sldChg chg="add del">
        <pc:chgData name="Suman Papanaboina" userId="S::psuman@prokarma.com::4da8ae72-5978-4450-a003-f17be197af1d" providerId="AD" clId="Web-{0CB8C829-81EA-B938-C715-C5DA1F321338}" dt="2019-01-24T14:46:52.921" v="115"/>
        <pc:sldMkLst>
          <pc:docMk/>
          <pc:sldMk cId="2493720442" sldId="280"/>
        </pc:sldMkLst>
      </pc:sldChg>
      <pc:sldChg chg="modSp add del replId">
        <pc:chgData name="Suman Papanaboina" userId="S::psuman@prokarma.com::4da8ae72-5978-4450-a003-f17be197af1d" providerId="AD" clId="Web-{0CB8C829-81EA-B938-C715-C5DA1F321338}" dt="2019-01-24T15:44:08.214" v="848"/>
        <pc:sldMkLst>
          <pc:docMk/>
          <pc:sldMk cId="3205690870" sldId="280"/>
        </pc:sldMkLst>
        <pc:spChg chg="mod">
          <ac:chgData name="Suman Papanaboina" userId="S::psuman@prokarma.com::4da8ae72-5978-4450-a003-f17be197af1d" providerId="AD" clId="Web-{0CB8C829-81EA-B938-C715-C5DA1F321338}" dt="2019-01-24T15:43:05.183" v="789" actId="20577"/>
          <ac:spMkLst>
            <pc:docMk/>
            <pc:sldMk cId="3205690870" sldId="280"/>
            <ac:spMk id="2" creationId="{BE59F048-FFB4-42DA-B71C-10F968130097}"/>
          </ac:spMkLst>
        </pc:spChg>
        <pc:spChg chg="mod">
          <ac:chgData name="Suman Papanaboina" userId="S::psuman@prokarma.com::4da8ae72-5978-4450-a003-f17be197af1d" providerId="AD" clId="Web-{0CB8C829-81EA-B938-C715-C5DA1F321338}" dt="2019-01-24T15:44:05.183" v="845" actId="20577"/>
          <ac:spMkLst>
            <pc:docMk/>
            <pc:sldMk cId="3205690870" sldId="280"/>
            <ac:spMk id="23" creationId="{EB871F91-7E1E-45D9-97E5-D4E547123A24}"/>
          </ac:spMkLst>
        </pc:spChg>
      </pc:sldChg>
      <pc:sldChg chg="add del">
        <pc:chgData name="Suman Papanaboina" userId="S::psuman@prokarma.com::4da8ae72-5978-4450-a003-f17be197af1d" providerId="AD" clId="Web-{0CB8C829-81EA-B938-C715-C5DA1F321338}" dt="2019-01-24T14:46:33.139" v="97"/>
        <pc:sldMkLst>
          <pc:docMk/>
          <pc:sldMk cId="4076219178" sldId="280"/>
        </pc:sldMkLst>
      </pc:sldChg>
      <pc:sldChg chg="add del">
        <pc:chgData name="Suman Papanaboina" userId="S::psuman@prokarma.com::4da8ae72-5978-4450-a003-f17be197af1d" providerId="AD" clId="Web-{0CB8C829-81EA-B938-C715-C5DA1F321338}" dt="2019-01-24T14:46:33.139" v="98"/>
        <pc:sldMkLst>
          <pc:docMk/>
          <pc:sldMk cId="1490901777" sldId="281"/>
        </pc:sldMkLst>
      </pc:sldChg>
      <pc:sldChg chg="add del">
        <pc:chgData name="Suman Papanaboina" userId="S::psuman@prokarma.com::4da8ae72-5978-4450-a003-f17be197af1d" providerId="AD" clId="Web-{0CB8C829-81EA-B938-C715-C5DA1F321338}" dt="2019-01-24T14:46:52.936" v="116"/>
        <pc:sldMkLst>
          <pc:docMk/>
          <pc:sldMk cId="3201511658" sldId="281"/>
        </pc:sldMkLst>
      </pc:sldChg>
      <pc:sldMasterChg chg="addSldLayout">
        <pc:chgData name="Suman Papanaboina" userId="S::psuman@prokarma.com::4da8ae72-5978-4450-a003-f17be197af1d" providerId="AD" clId="Web-{0CB8C829-81EA-B938-C715-C5DA1F321338}" dt="2019-01-24T14:45:56.389" v="72"/>
        <pc:sldMasterMkLst>
          <pc:docMk/>
          <pc:sldMasterMk cId="2460954070" sldId="2147483660"/>
        </pc:sldMasterMkLst>
        <pc:sldLayoutChg chg="add">
          <pc:chgData name="Suman Papanaboina" userId="S::psuman@prokarma.com::4da8ae72-5978-4450-a003-f17be197af1d" providerId="AD" clId="Web-{0CB8C829-81EA-B938-C715-C5DA1F321338}" dt="2019-01-24T14:45:56.389" v="72"/>
          <pc:sldLayoutMkLst>
            <pc:docMk/>
            <pc:sldMasterMk cId="2460954070" sldId="2147483660"/>
            <pc:sldLayoutMk cId="1166483774" sldId="2147483672"/>
          </pc:sldLayoutMkLst>
        </pc:sldLayoutChg>
      </pc:sldMasterChg>
    </pc:docChg>
  </pc:docChgLst>
  <pc:docChgLst>
    <pc:chgData name="Suman Papanaboina" userId="S::psuman@prokarma.com::4da8ae72-5978-4450-a003-f17be197af1d" providerId="AD" clId="Web-{2A6FE8E7-DEC4-55C7-6F76-8B3BDE06748D}"/>
    <pc:docChg chg="modSld">
      <pc:chgData name="Suman Papanaboina" userId="S::psuman@prokarma.com::4da8ae72-5978-4450-a003-f17be197af1d" providerId="AD" clId="Web-{2A6FE8E7-DEC4-55C7-6F76-8B3BDE06748D}" dt="2019-01-25T17:46:19.946" v="547" actId="20577"/>
      <pc:docMkLst>
        <pc:docMk/>
      </pc:docMkLst>
      <pc:sldChg chg="modSp">
        <pc:chgData name="Suman Papanaboina" userId="S::psuman@prokarma.com::4da8ae72-5978-4450-a003-f17be197af1d" providerId="AD" clId="Web-{2A6FE8E7-DEC4-55C7-6F76-8B3BDE06748D}" dt="2019-01-25T17:41:26.712" v="434" actId="20577"/>
        <pc:sldMkLst>
          <pc:docMk/>
          <pc:sldMk cId="1792454317" sldId="257"/>
        </pc:sldMkLst>
        <pc:spChg chg="mod">
          <ac:chgData name="Suman Papanaboina" userId="S::psuman@prokarma.com::4da8ae72-5978-4450-a003-f17be197af1d" providerId="AD" clId="Web-{2A6FE8E7-DEC4-55C7-6F76-8B3BDE06748D}" dt="2019-01-25T17:41:26.712" v="434" actId="20577"/>
          <ac:spMkLst>
            <pc:docMk/>
            <pc:sldMk cId="1792454317" sldId="257"/>
            <ac:spMk id="3" creationId="{46B96DFC-A0A1-4778-B2D0-74D73F87B84D}"/>
          </ac:spMkLst>
        </pc:spChg>
      </pc:sldChg>
      <pc:sldChg chg="modSp">
        <pc:chgData name="Suman Papanaboina" userId="S::psuman@prokarma.com::4da8ae72-5978-4450-a003-f17be197af1d" providerId="AD" clId="Web-{2A6FE8E7-DEC4-55C7-6F76-8B3BDE06748D}" dt="2019-01-25T17:44:04.102" v="480" actId="20577"/>
        <pc:sldMkLst>
          <pc:docMk/>
          <pc:sldMk cId="4193542930" sldId="258"/>
        </pc:sldMkLst>
        <pc:spChg chg="mod">
          <ac:chgData name="Suman Papanaboina" userId="S::psuman@prokarma.com::4da8ae72-5978-4450-a003-f17be197af1d" providerId="AD" clId="Web-{2A6FE8E7-DEC4-55C7-6F76-8B3BDE06748D}" dt="2019-01-25T17:43:58.165" v="466" actId="20577"/>
          <ac:spMkLst>
            <pc:docMk/>
            <pc:sldMk cId="4193542930" sldId="258"/>
            <ac:spMk id="3" creationId="{46B96DFC-A0A1-4778-B2D0-74D73F87B84D}"/>
          </ac:spMkLst>
        </pc:spChg>
        <pc:spChg chg="mod">
          <ac:chgData name="Suman Papanaboina" userId="S::psuman@prokarma.com::4da8ae72-5978-4450-a003-f17be197af1d" providerId="AD" clId="Web-{2A6FE8E7-DEC4-55C7-6F76-8B3BDE06748D}" dt="2019-01-25T17:44:04.102" v="480" actId="20577"/>
          <ac:spMkLst>
            <pc:docMk/>
            <pc:sldMk cId="4193542930" sldId="258"/>
            <ac:spMk id="6" creationId="{6CE94B5A-B444-4966-A33D-AD54C2D8E4B6}"/>
          </ac:spMkLst>
        </pc:spChg>
      </pc:sldChg>
      <pc:sldChg chg="modSp">
        <pc:chgData name="Suman Papanaboina" userId="S::psuman@prokarma.com::4da8ae72-5978-4450-a003-f17be197af1d" providerId="AD" clId="Web-{2A6FE8E7-DEC4-55C7-6F76-8B3BDE06748D}" dt="2019-01-25T17:44:31.790" v="487" actId="20577"/>
        <pc:sldMkLst>
          <pc:docMk/>
          <pc:sldMk cId="2031308839" sldId="260"/>
        </pc:sldMkLst>
        <pc:spChg chg="mod">
          <ac:chgData name="Suman Papanaboina" userId="S::psuman@prokarma.com::4da8ae72-5978-4450-a003-f17be197af1d" providerId="AD" clId="Web-{2A6FE8E7-DEC4-55C7-6F76-8B3BDE06748D}" dt="2019-01-25T17:44:31.790" v="487" actId="20577"/>
          <ac:spMkLst>
            <pc:docMk/>
            <pc:sldMk cId="2031308839" sldId="260"/>
            <ac:spMk id="3" creationId="{46B96DFC-A0A1-4778-B2D0-74D73F87B84D}"/>
          </ac:spMkLst>
        </pc:spChg>
      </pc:sldChg>
      <pc:sldChg chg="modSp">
        <pc:chgData name="Suman Papanaboina" userId="S::psuman@prokarma.com::4da8ae72-5978-4450-a003-f17be197af1d" providerId="AD" clId="Web-{2A6FE8E7-DEC4-55C7-6F76-8B3BDE06748D}" dt="2019-01-25T17:44:52.524" v="505" actId="20577"/>
        <pc:sldMkLst>
          <pc:docMk/>
          <pc:sldMk cId="3104722873" sldId="261"/>
        </pc:sldMkLst>
        <pc:spChg chg="mod">
          <ac:chgData name="Suman Papanaboina" userId="S::psuman@prokarma.com::4da8ae72-5978-4450-a003-f17be197af1d" providerId="AD" clId="Web-{2A6FE8E7-DEC4-55C7-6F76-8B3BDE06748D}" dt="2019-01-25T17:44:52.524" v="505" actId="20577"/>
          <ac:spMkLst>
            <pc:docMk/>
            <pc:sldMk cId="3104722873" sldId="261"/>
            <ac:spMk id="3" creationId="{46B96DFC-A0A1-4778-B2D0-74D73F87B84D}"/>
          </ac:spMkLst>
        </pc:spChg>
      </pc:sldChg>
      <pc:sldChg chg="modSp">
        <pc:chgData name="Suman Papanaboina" userId="S::psuman@prokarma.com::4da8ae72-5978-4450-a003-f17be197af1d" providerId="AD" clId="Web-{2A6FE8E7-DEC4-55C7-6F76-8B3BDE06748D}" dt="2019-01-25T17:45:04.743" v="509" actId="20577"/>
        <pc:sldMkLst>
          <pc:docMk/>
          <pc:sldMk cId="314459534" sldId="263"/>
        </pc:sldMkLst>
        <pc:spChg chg="mod">
          <ac:chgData name="Suman Papanaboina" userId="S::psuman@prokarma.com::4da8ae72-5978-4450-a003-f17be197af1d" providerId="AD" clId="Web-{2A6FE8E7-DEC4-55C7-6F76-8B3BDE06748D}" dt="2019-01-25T17:45:04.743" v="509" actId="20577"/>
          <ac:spMkLst>
            <pc:docMk/>
            <pc:sldMk cId="314459534" sldId="263"/>
            <ac:spMk id="23" creationId="{EB871F91-7E1E-45D9-97E5-D4E547123A24}"/>
          </ac:spMkLst>
        </pc:spChg>
      </pc:sldChg>
      <pc:sldChg chg="modSp">
        <pc:chgData name="Suman Papanaboina" userId="S::psuman@prokarma.com::4da8ae72-5978-4450-a003-f17be197af1d" providerId="AD" clId="Web-{2A6FE8E7-DEC4-55C7-6F76-8B3BDE06748D}" dt="2019-01-25T17:45:10.571" v="512" actId="20577"/>
        <pc:sldMkLst>
          <pc:docMk/>
          <pc:sldMk cId="3614411565" sldId="273"/>
        </pc:sldMkLst>
        <pc:spChg chg="mod">
          <ac:chgData name="Suman Papanaboina" userId="S::psuman@prokarma.com::4da8ae72-5978-4450-a003-f17be197af1d" providerId="AD" clId="Web-{2A6FE8E7-DEC4-55C7-6F76-8B3BDE06748D}" dt="2019-01-25T17:45:10.571" v="512" actId="20577"/>
          <ac:spMkLst>
            <pc:docMk/>
            <pc:sldMk cId="3614411565" sldId="273"/>
            <ac:spMk id="23" creationId="{EB871F91-7E1E-45D9-97E5-D4E547123A24}"/>
          </ac:spMkLst>
        </pc:spChg>
      </pc:sldChg>
      <pc:sldChg chg="addSp delSp modSp">
        <pc:chgData name="Suman Papanaboina" userId="S::psuman@prokarma.com::4da8ae72-5978-4450-a003-f17be197af1d" providerId="AD" clId="Web-{2A6FE8E7-DEC4-55C7-6F76-8B3BDE06748D}" dt="2019-01-25T17:26:42.006" v="272" actId="14100"/>
        <pc:sldMkLst>
          <pc:docMk/>
          <pc:sldMk cId="3283615308" sldId="274"/>
        </pc:sldMkLst>
        <pc:spChg chg="mod">
          <ac:chgData name="Suman Papanaboina" userId="S::psuman@prokarma.com::4da8ae72-5978-4450-a003-f17be197af1d" providerId="AD" clId="Web-{2A6FE8E7-DEC4-55C7-6F76-8B3BDE06748D}" dt="2019-01-25T17:04:11.148" v="229" actId="14100"/>
          <ac:spMkLst>
            <pc:docMk/>
            <pc:sldMk cId="3283615308" sldId="274"/>
            <ac:spMk id="26" creationId="{F21EE6C3-39A0-48E0-90EA-6C94F46F1B9C}"/>
          </ac:spMkLst>
        </pc:spChg>
        <pc:cxnChg chg="add mod">
          <ac:chgData name="Suman Papanaboina" userId="S::psuman@prokarma.com::4da8ae72-5978-4450-a003-f17be197af1d" providerId="AD" clId="Web-{2A6FE8E7-DEC4-55C7-6F76-8B3BDE06748D}" dt="2019-01-25T17:26:42.006" v="272" actId="14100"/>
          <ac:cxnSpMkLst>
            <pc:docMk/>
            <pc:sldMk cId="3283615308" sldId="274"/>
            <ac:cxnSpMk id="4" creationId="{6F2A1C91-ED55-4357-9C54-6391DCA9FBAC}"/>
          </ac:cxnSpMkLst>
        </pc:cxnChg>
        <pc:cxnChg chg="del">
          <ac:chgData name="Suman Papanaboina" userId="S::psuman@prokarma.com::4da8ae72-5978-4450-a003-f17be197af1d" providerId="AD" clId="Web-{2A6FE8E7-DEC4-55C7-6F76-8B3BDE06748D}" dt="2019-01-25T17:00:25.317" v="196"/>
          <ac:cxnSpMkLst>
            <pc:docMk/>
            <pc:sldMk cId="3283615308" sldId="274"/>
            <ac:cxnSpMk id="24" creationId="{B08CB45B-DCB7-4D04-8BBF-AA1EBE22AB92}"/>
          </ac:cxnSpMkLst>
        </pc:cxnChg>
        <pc:cxnChg chg="mod">
          <ac:chgData name="Suman Papanaboina" userId="S::psuman@prokarma.com::4da8ae72-5978-4450-a003-f17be197af1d" providerId="AD" clId="Web-{2A6FE8E7-DEC4-55C7-6F76-8B3BDE06748D}" dt="2019-01-25T17:26:06.631" v="267" actId="1076"/>
          <ac:cxnSpMkLst>
            <pc:docMk/>
            <pc:sldMk cId="3283615308" sldId="274"/>
            <ac:cxnSpMk id="25" creationId="{22992E16-75BB-432A-B589-1327C535745E}"/>
          </ac:cxnSpMkLst>
        </pc:cxnChg>
        <pc:cxnChg chg="mod">
          <ac:chgData name="Suman Papanaboina" userId="S::psuman@prokarma.com::4da8ae72-5978-4450-a003-f17be197af1d" providerId="AD" clId="Web-{2A6FE8E7-DEC4-55C7-6F76-8B3BDE06748D}" dt="2019-01-25T17:00:28.192" v="197" actId="1076"/>
          <ac:cxnSpMkLst>
            <pc:docMk/>
            <pc:sldMk cId="3283615308" sldId="274"/>
            <ac:cxnSpMk id="36" creationId="{D2A7797F-1CA9-47D3-B94B-C4FD56CCF4E7}"/>
          </ac:cxnSpMkLst>
        </pc:cxnChg>
      </pc:sldChg>
      <pc:sldChg chg="addSp delSp">
        <pc:chgData name="Suman Papanaboina" userId="S::psuman@prokarma.com::4da8ae72-5978-4450-a003-f17be197af1d" providerId="AD" clId="Web-{2A6FE8E7-DEC4-55C7-6F76-8B3BDE06748D}" dt="2019-01-25T17:26:55.271" v="278"/>
        <pc:sldMkLst>
          <pc:docMk/>
          <pc:sldMk cId="3736715074" sldId="277"/>
        </pc:sldMkLst>
        <pc:spChg chg="add del">
          <ac:chgData name="Suman Papanaboina" userId="S::psuman@prokarma.com::4da8ae72-5978-4450-a003-f17be197af1d" providerId="AD" clId="Web-{2A6FE8E7-DEC4-55C7-6F76-8B3BDE06748D}" dt="2019-01-25T17:26:55.271" v="277"/>
          <ac:spMkLst>
            <pc:docMk/>
            <pc:sldMk cId="3736715074" sldId="277"/>
            <ac:spMk id="6" creationId="{F706C51C-2914-4777-AE83-1271178AB9EC}"/>
          </ac:spMkLst>
        </pc:spChg>
        <pc:cxnChg chg="add del">
          <ac:chgData name="Suman Papanaboina" userId="S::psuman@prokarma.com::4da8ae72-5978-4450-a003-f17be197af1d" providerId="AD" clId="Web-{2A6FE8E7-DEC4-55C7-6F76-8B3BDE06748D}" dt="2019-01-25T17:26:55.271" v="278"/>
          <ac:cxnSpMkLst>
            <pc:docMk/>
            <pc:sldMk cId="3736715074" sldId="277"/>
            <ac:cxnSpMk id="5" creationId="{7C813938-CA64-41DE-BCA1-6AD0262D894E}"/>
          </ac:cxnSpMkLst>
        </pc:cxnChg>
        <pc:cxnChg chg="add del">
          <ac:chgData name="Suman Papanaboina" userId="S::psuman@prokarma.com::4da8ae72-5978-4450-a003-f17be197af1d" providerId="AD" clId="Web-{2A6FE8E7-DEC4-55C7-6F76-8B3BDE06748D}" dt="2019-01-25T17:26:55.271" v="276"/>
          <ac:cxnSpMkLst>
            <pc:docMk/>
            <pc:sldMk cId="3736715074" sldId="277"/>
            <ac:cxnSpMk id="7" creationId="{B4F6451D-752D-496E-B2FB-EF6C5D789F09}"/>
          </ac:cxnSpMkLst>
        </pc:cxnChg>
      </pc:sldChg>
      <pc:sldChg chg="addSp delSp modSp">
        <pc:chgData name="Suman Papanaboina" userId="S::psuman@prokarma.com::4da8ae72-5978-4450-a003-f17be197af1d" providerId="AD" clId="Web-{2A6FE8E7-DEC4-55C7-6F76-8B3BDE06748D}" dt="2019-01-25T17:45:20.618" v="515" actId="20577"/>
        <pc:sldMkLst>
          <pc:docMk/>
          <pc:sldMk cId="2631917115" sldId="278"/>
        </pc:sldMkLst>
        <pc:spChg chg="add">
          <ac:chgData name="Suman Papanaboina" userId="S::psuman@prokarma.com::4da8ae72-5978-4450-a003-f17be197af1d" providerId="AD" clId="Web-{2A6FE8E7-DEC4-55C7-6F76-8B3BDE06748D}" dt="2019-01-25T17:27:10.193" v="282"/>
          <ac:spMkLst>
            <pc:docMk/>
            <pc:sldMk cId="2631917115" sldId="278"/>
            <ac:spMk id="6" creationId="{D286BA4C-E806-4096-A413-6829381C7463}"/>
          </ac:spMkLst>
        </pc:spChg>
        <pc:spChg chg="mod">
          <ac:chgData name="Suman Papanaboina" userId="S::psuman@prokarma.com::4da8ae72-5978-4450-a003-f17be197af1d" providerId="AD" clId="Web-{2A6FE8E7-DEC4-55C7-6F76-8B3BDE06748D}" dt="2019-01-25T17:45:20.618" v="515" actId="20577"/>
          <ac:spMkLst>
            <pc:docMk/>
            <pc:sldMk cId="2631917115" sldId="278"/>
            <ac:spMk id="23" creationId="{EB871F91-7E1E-45D9-97E5-D4E547123A24}"/>
          </ac:spMkLst>
        </pc:spChg>
        <pc:spChg chg="del">
          <ac:chgData name="Suman Papanaboina" userId="S::psuman@prokarma.com::4da8ae72-5978-4450-a003-f17be197af1d" providerId="AD" clId="Web-{2A6FE8E7-DEC4-55C7-6F76-8B3BDE06748D}" dt="2019-01-25T17:27:08.912" v="280"/>
          <ac:spMkLst>
            <pc:docMk/>
            <pc:sldMk cId="2631917115" sldId="278"/>
            <ac:spMk id="26" creationId="{F21EE6C3-39A0-48E0-90EA-6C94F46F1B9C}"/>
          </ac:spMkLst>
        </pc:spChg>
        <pc:cxnChg chg="add">
          <ac:chgData name="Suman Papanaboina" userId="S::psuman@prokarma.com::4da8ae72-5978-4450-a003-f17be197af1d" providerId="AD" clId="Web-{2A6FE8E7-DEC4-55C7-6F76-8B3BDE06748D}" dt="2019-01-25T17:27:10.178" v="281"/>
          <ac:cxnSpMkLst>
            <pc:docMk/>
            <pc:sldMk cId="2631917115" sldId="278"/>
            <ac:cxnSpMk id="4" creationId="{200FB78E-969E-42D9-AC8C-0CEEE68007CE}"/>
          </ac:cxnSpMkLst>
        </pc:cxnChg>
        <pc:cxnChg chg="add">
          <ac:chgData name="Suman Papanaboina" userId="S::psuman@prokarma.com::4da8ae72-5978-4450-a003-f17be197af1d" providerId="AD" clId="Web-{2A6FE8E7-DEC4-55C7-6F76-8B3BDE06748D}" dt="2019-01-25T17:27:10.209" v="283"/>
          <ac:cxnSpMkLst>
            <pc:docMk/>
            <pc:sldMk cId="2631917115" sldId="278"/>
            <ac:cxnSpMk id="7" creationId="{35560C61-7909-48E0-98E7-D098EBA67617}"/>
          </ac:cxnSpMkLst>
        </pc:cxnChg>
        <pc:cxnChg chg="del">
          <ac:chgData name="Suman Papanaboina" userId="S::psuman@prokarma.com::4da8ae72-5978-4450-a003-f17be197af1d" providerId="AD" clId="Web-{2A6FE8E7-DEC4-55C7-6F76-8B3BDE06748D}" dt="2019-01-25T17:27:05.599" v="279"/>
          <ac:cxnSpMkLst>
            <pc:docMk/>
            <pc:sldMk cId="2631917115" sldId="278"/>
            <ac:cxnSpMk id="25" creationId="{22992E16-75BB-432A-B589-1327C535745E}"/>
          </ac:cxnSpMkLst>
        </pc:cxnChg>
      </pc:sldChg>
      <pc:sldChg chg="addSp delSp modSp">
        <pc:chgData name="Suman Papanaboina" userId="S::psuman@prokarma.com::4da8ae72-5978-4450-a003-f17be197af1d" providerId="AD" clId="Web-{2A6FE8E7-DEC4-55C7-6F76-8B3BDE06748D}" dt="2019-01-25T17:45:45.055" v="530" actId="20577"/>
        <pc:sldMkLst>
          <pc:docMk/>
          <pc:sldMk cId="1573791056" sldId="279"/>
        </pc:sldMkLst>
        <pc:spChg chg="add">
          <ac:chgData name="Suman Papanaboina" userId="S::psuman@prokarma.com::4da8ae72-5978-4450-a003-f17be197af1d" providerId="AD" clId="Web-{2A6FE8E7-DEC4-55C7-6F76-8B3BDE06748D}" dt="2019-01-25T17:27:19.224" v="287"/>
          <ac:spMkLst>
            <pc:docMk/>
            <pc:sldMk cId="1573791056" sldId="279"/>
            <ac:spMk id="6" creationId="{D1231A75-2631-46A5-B6CD-1DCEB3C6D4C7}"/>
          </ac:spMkLst>
        </pc:spChg>
        <pc:spChg chg="mod">
          <ac:chgData name="Suman Papanaboina" userId="S::psuman@prokarma.com::4da8ae72-5978-4450-a003-f17be197af1d" providerId="AD" clId="Web-{2A6FE8E7-DEC4-55C7-6F76-8B3BDE06748D}" dt="2019-01-25T17:45:45.055" v="530" actId="20577"/>
          <ac:spMkLst>
            <pc:docMk/>
            <pc:sldMk cId="1573791056" sldId="279"/>
            <ac:spMk id="23" creationId="{EB871F91-7E1E-45D9-97E5-D4E547123A24}"/>
          </ac:spMkLst>
        </pc:spChg>
        <pc:spChg chg="del">
          <ac:chgData name="Suman Papanaboina" userId="S::psuman@prokarma.com::4da8ae72-5978-4450-a003-f17be197af1d" providerId="AD" clId="Web-{2A6FE8E7-DEC4-55C7-6F76-8B3BDE06748D}" dt="2019-01-25T17:27:16.053" v="284"/>
          <ac:spMkLst>
            <pc:docMk/>
            <pc:sldMk cId="1573791056" sldId="279"/>
            <ac:spMk id="26" creationId="{F21EE6C3-39A0-48E0-90EA-6C94F46F1B9C}"/>
          </ac:spMkLst>
        </pc:spChg>
        <pc:cxnChg chg="add">
          <ac:chgData name="Suman Papanaboina" userId="S::psuman@prokarma.com::4da8ae72-5978-4450-a003-f17be197af1d" providerId="AD" clId="Web-{2A6FE8E7-DEC4-55C7-6F76-8B3BDE06748D}" dt="2019-01-25T17:27:19.209" v="286"/>
          <ac:cxnSpMkLst>
            <pc:docMk/>
            <pc:sldMk cId="1573791056" sldId="279"/>
            <ac:cxnSpMk id="4" creationId="{BDD4AFEE-A69B-43F6-8857-6A4820BEED03}"/>
          </ac:cxnSpMkLst>
        </pc:cxnChg>
        <pc:cxnChg chg="add">
          <ac:chgData name="Suman Papanaboina" userId="S::psuman@prokarma.com::4da8ae72-5978-4450-a003-f17be197af1d" providerId="AD" clId="Web-{2A6FE8E7-DEC4-55C7-6F76-8B3BDE06748D}" dt="2019-01-25T17:27:19.240" v="288"/>
          <ac:cxnSpMkLst>
            <pc:docMk/>
            <pc:sldMk cId="1573791056" sldId="279"/>
            <ac:cxnSpMk id="7" creationId="{623F106E-9A80-47EB-84CB-7731DED9830D}"/>
          </ac:cxnSpMkLst>
        </pc:cxnChg>
        <pc:cxnChg chg="del">
          <ac:chgData name="Suman Papanaboina" userId="S::psuman@prokarma.com::4da8ae72-5978-4450-a003-f17be197af1d" providerId="AD" clId="Web-{2A6FE8E7-DEC4-55C7-6F76-8B3BDE06748D}" dt="2019-01-25T17:27:17.896" v="285"/>
          <ac:cxnSpMkLst>
            <pc:docMk/>
            <pc:sldMk cId="1573791056" sldId="279"/>
            <ac:cxnSpMk id="25" creationId="{22992E16-75BB-432A-B589-1327C535745E}"/>
          </ac:cxnSpMkLst>
        </pc:cxnChg>
      </pc:sldChg>
      <pc:sldChg chg="addSp delSp modSp">
        <pc:chgData name="Suman Papanaboina" userId="S::psuman@prokarma.com::4da8ae72-5978-4450-a003-f17be197af1d" providerId="AD" clId="Web-{2A6FE8E7-DEC4-55C7-6F76-8B3BDE06748D}" dt="2019-01-25T17:46:17.836" v="545" actId="20577"/>
        <pc:sldMkLst>
          <pc:docMk/>
          <pc:sldMk cId="278955183" sldId="280"/>
        </pc:sldMkLst>
        <pc:spChg chg="add mod">
          <ac:chgData name="Suman Papanaboina" userId="S::psuman@prokarma.com::4da8ae72-5978-4450-a003-f17be197af1d" providerId="AD" clId="Web-{2A6FE8E7-DEC4-55C7-6F76-8B3BDE06748D}" dt="2019-01-25T17:29:11.177" v="301" actId="1076"/>
          <ac:spMkLst>
            <pc:docMk/>
            <pc:sldMk cId="278955183" sldId="280"/>
            <ac:spMk id="6" creationId="{E3EE882E-0029-4672-BF5B-4413E021E68C}"/>
          </ac:spMkLst>
        </pc:spChg>
        <pc:spChg chg="mod">
          <ac:chgData name="Suman Papanaboina" userId="S::psuman@prokarma.com::4da8ae72-5978-4450-a003-f17be197af1d" providerId="AD" clId="Web-{2A6FE8E7-DEC4-55C7-6F76-8B3BDE06748D}" dt="2019-01-25T17:46:17.836" v="545" actId="20577"/>
          <ac:spMkLst>
            <pc:docMk/>
            <pc:sldMk cId="278955183" sldId="280"/>
            <ac:spMk id="23" creationId="{EB871F91-7E1E-45D9-97E5-D4E547123A24}"/>
          </ac:spMkLst>
        </pc:spChg>
        <pc:spChg chg="del">
          <ac:chgData name="Suman Papanaboina" userId="S::psuman@prokarma.com::4da8ae72-5978-4450-a003-f17be197af1d" providerId="AD" clId="Web-{2A6FE8E7-DEC4-55C7-6F76-8B3BDE06748D}" dt="2019-01-25T17:27:25.943" v="289"/>
          <ac:spMkLst>
            <pc:docMk/>
            <pc:sldMk cId="278955183" sldId="280"/>
            <ac:spMk id="26" creationId="{F21EE6C3-39A0-48E0-90EA-6C94F46F1B9C}"/>
          </ac:spMkLst>
        </pc:spChg>
        <pc:cxnChg chg="add">
          <ac:chgData name="Suman Papanaboina" userId="S::psuman@prokarma.com::4da8ae72-5978-4450-a003-f17be197af1d" providerId="AD" clId="Web-{2A6FE8E7-DEC4-55C7-6F76-8B3BDE06748D}" dt="2019-01-25T17:27:28.787" v="291"/>
          <ac:cxnSpMkLst>
            <pc:docMk/>
            <pc:sldMk cId="278955183" sldId="280"/>
            <ac:cxnSpMk id="4" creationId="{E9070ABF-5B12-4792-BBF2-538AA44E09B4}"/>
          </ac:cxnSpMkLst>
        </pc:cxnChg>
        <pc:cxnChg chg="add">
          <ac:chgData name="Suman Papanaboina" userId="S::psuman@prokarma.com::4da8ae72-5978-4450-a003-f17be197af1d" providerId="AD" clId="Web-{2A6FE8E7-DEC4-55C7-6F76-8B3BDE06748D}" dt="2019-01-25T17:27:28.803" v="293"/>
          <ac:cxnSpMkLst>
            <pc:docMk/>
            <pc:sldMk cId="278955183" sldId="280"/>
            <ac:cxnSpMk id="7" creationId="{83D59958-48DE-4D4E-A653-5C39D7C0416D}"/>
          </ac:cxnSpMkLst>
        </pc:cxnChg>
        <pc:cxnChg chg="del">
          <ac:chgData name="Suman Papanaboina" userId="S::psuman@prokarma.com::4da8ae72-5978-4450-a003-f17be197af1d" providerId="AD" clId="Web-{2A6FE8E7-DEC4-55C7-6F76-8B3BDE06748D}" dt="2019-01-25T17:27:27.287" v="290"/>
          <ac:cxnSpMkLst>
            <pc:docMk/>
            <pc:sldMk cId="278955183" sldId="280"/>
            <ac:cxnSpMk id="25" creationId="{22992E16-75BB-432A-B589-1327C535745E}"/>
          </ac:cxnSpMkLst>
        </pc:cxnChg>
      </pc:sldChg>
      <pc:sldChg chg="addSp delSp">
        <pc:chgData name="Suman Papanaboina" userId="S::psuman@prokarma.com::4da8ae72-5978-4450-a003-f17be197af1d" providerId="AD" clId="Web-{2A6FE8E7-DEC4-55C7-6F76-8B3BDE06748D}" dt="2019-01-25T17:27:38.990" v="299"/>
        <pc:sldMkLst>
          <pc:docMk/>
          <pc:sldMk cId="359006037" sldId="281"/>
        </pc:sldMkLst>
        <pc:spChg chg="add del">
          <ac:chgData name="Suman Papanaboina" userId="S::psuman@prokarma.com::4da8ae72-5978-4450-a003-f17be197af1d" providerId="AD" clId="Web-{2A6FE8E7-DEC4-55C7-6F76-8B3BDE06748D}" dt="2019-01-25T17:27:38.990" v="298"/>
          <ac:spMkLst>
            <pc:docMk/>
            <pc:sldMk cId="359006037" sldId="281"/>
            <ac:spMk id="6" creationId="{51EDF8C5-D842-4D88-9A79-874A0AC85767}"/>
          </ac:spMkLst>
        </pc:spChg>
        <pc:cxnChg chg="add del">
          <ac:chgData name="Suman Papanaboina" userId="S::psuman@prokarma.com::4da8ae72-5978-4450-a003-f17be197af1d" providerId="AD" clId="Web-{2A6FE8E7-DEC4-55C7-6F76-8B3BDE06748D}" dt="2019-01-25T17:27:38.990" v="299"/>
          <ac:cxnSpMkLst>
            <pc:docMk/>
            <pc:sldMk cId="359006037" sldId="281"/>
            <ac:cxnSpMk id="5" creationId="{F45532A8-BD49-416F-8A5B-83A0D7431468}"/>
          </ac:cxnSpMkLst>
        </pc:cxnChg>
        <pc:cxnChg chg="add del">
          <ac:chgData name="Suman Papanaboina" userId="S::psuman@prokarma.com::4da8ae72-5978-4450-a003-f17be197af1d" providerId="AD" clId="Web-{2A6FE8E7-DEC4-55C7-6F76-8B3BDE06748D}" dt="2019-01-25T17:27:38.990" v="297"/>
          <ac:cxnSpMkLst>
            <pc:docMk/>
            <pc:sldMk cId="359006037" sldId="281"/>
            <ac:cxnSpMk id="7" creationId="{D02EF623-9ED3-4B26-A5DC-E5E2B84D7086}"/>
          </ac:cxnSpMkLst>
        </pc:cxnChg>
      </pc:sldChg>
      <pc:sldChg chg="modSp">
        <pc:chgData name="Suman Papanaboina" userId="S::psuman@prokarma.com::4da8ae72-5978-4450-a003-f17be197af1d" providerId="AD" clId="Web-{2A6FE8E7-DEC4-55C7-6F76-8B3BDE06748D}" dt="2019-01-25T17:43:10.883" v="458" actId="20577"/>
        <pc:sldMkLst>
          <pc:docMk/>
          <pc:sldMk cId="1124451894" sldId="284"/>
        </pc:sldMkLst>
        <pc:spChg chg="mod">
          <ac:chgData name="Suman Papanaboina" userId="S::psuman@prokarma.com::4da8ae72-5978-4450-a003-f17be197af1d" providerId="AD" clId="Web-{2A6FE8E7-DEC4-55C7-6F76-8B3BDE06748D}" dt="2019-01-25T17:43:10.883" v="458" actId="20577"/>
          <ac:spMkLst>
            <pc:docMk/>
            <pc:sldMk cId="1124451894" sldId="284"/>
            <ac:spMk id="9" creationId="{BC71F7EE-0D0B-4F59-AB6D-AED34476C87B}"/>
          </ac:spMkLst>
        </pc:spChg>
      </pc:sldChg>
      <pc:sldChg chg="delSp modSp">
        <pc:chgData name="Suman Papanaboina" userId="S::psuman@prokarma.com::4da8ae72-5978-4450-a003-f17be197af1d" providerId="AD" clId="Web-{2A6FE8E7-DEC4-55C7-6F76-8B3BDE06748D}" dt="2019-01-25T16:11:07.399" v="15" actId="1076"/>
        <pc:sldMkLst>
          <pc:docMk/>
          <pc:sldMk cId="1760748206" sldId="285"/>
        </pc:sldMkLst>
        <pc:spChg chg="del">
          <ac:chgData name="Suman Papanaboina" userId="S::psuman@prokarma.com::4da8ae72-5978-4450-a003-f17be197af1d" providerId="AD" clId="Web-{2A6FE8E7-DEC4-55C7-6F76-8B3BDE06748D}" dt="2019-01-25T16:10:23.087" v="10"/>
          <ac:spMkLst>
            <pc:docMk/>
            <pc:sldMk cId="1760748206" sldId="285"/>
            <ac:spMk id="8" creationId="{1C5FA228-1CD1-4F85-981B-6162AA697989}"/>
          </ac:spMkLst>
        </pc:spChg>
        <pc:spChg chg="mod">
          <ac:chgData name="Suman Papanaboina" userId="S::psuman@prokarma.com::4da8ae72-5978-4450-a003-f17be197af1d" providerId="AD" clId="Web-{2A6FE8E7-DEC4-55C7-6F76-8B3BDE06748D}" dt="2019-01-25T16:10:58.759" v="14" actId="1076"/>
          <ac:spMkLst>
            <pc:docMk/>
            <pc:sldMk cId="1760748206" sldId="285"/>
            <ac:spMk id="56" creationId="{0BFB9D30-792A-4F47-B793-C61845CF9E3E}"/>
          </ac:spMkLst>
        </pc:spChg>
        <pc:spChg chg="mod">
          <ac:chgData name="Suman Papanaboina" userId="S::psuman@prokarma.com::4da8ae72-5978-4450-a003-f17be197af1d" providerId="AD" clId="Web-{2A6FE8E7-DEC4-55C7-6F76-8B3BDE06748D}" dt="2019-01-25T16:11:07.399" v="15" actId="1076"/>
          <ac:spMkLst>
            <pc:docMk/>
            <pc:sldMk cId="1760748206" sldId="285"/>
            <ac:spMk id="61" creationId="{8C3E2182-BCDF-4F62-969E-0AF5EF87A1C0}"/>
          </ac:spMkLst>
        </pc:spChg>
        <pc:spChg chg="del">
          <ac:chgData name="Suman Papanaboina" userId="S::psuman@prokarma.com::4da8ae72-5978-4450-a003-f17be197af1d" providerId="AD" clId="Web-{2A6FE8E7-DEC4-55C7-6F76-8B3BDE06748D}" dt="2019-01-25T16:10:25.650" v="11"/>
          <ac:spMkLst>
            <pc:docMk/>
            <pc:sldMk cId="1760748206" sldId="285"/>
            <ac:spMk id="68" creationId="{6193EFAD-C0A2-4DC4-A06D-96E0808A3124}"/>
          </ac:spMkLst>
        </pc:spChg>
        <pc:spChg chg="del">
          <ac:chgData name="Suman Papanaboina" userId="S::psuman@prokarma.com::4da8ae72-5978-4450-a003-f17be197af1d" providerId="AD" clId="Web-{2A6FE8E7-DEC4-55C7-6F76-8B3BDE06748D}" dt="2019-01-25T16:10:30.540" v="13"/>
          <ac:spMkLst>
            <pc:docMk/>
            <pc:sldMk cId="1760748206" sldId="285"/>
            <ac:spMk id="92" creationId="{343727F9-E056-4AD9-94D7-4D7554BA9BDA}"/>
          </ac:spMkLst>
        </pc:spChg>
        <pc:spChg chg="del">
          <ac:chgData name="Suman Papanaboina" userId="S::psuman@prokarma.com::4da8ae72-5978-4450-a003-f17be197af1d" providerId="AD" clId="Web-{2A6FE8E7-DEC4-55C7-6F76-8B3BDE06748D}" dt="2019-01-25T16:10:30.540" v="12"/>
          <ac:spMkLst>
            <pc:docMk/>
            <pc:sldMk cId="1760748206" sldId="285"/>
            <ac:spMk id="93" creationId="{95B7C0C2-E4F6-476E-A332-03FD2F23527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ody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4405-AF4B-A642-9B63-40555F51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4" y="266430"/>
            <a:ext cx="11176233" cy="1325033"/>
          </a:xfrm>
          <a:prstGeom prst="rect">
            <a:avLst/>
          </a:prstGeom>
        </p:spPr>
        <p:txBody>
          <a:bodyPr/>
          <a:lstStyle>
            <a:lvl1pPr>
              <a:defRPr sz="3733">
                <a:solidFill>
                  <a:schemeClr val="accent3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E2484C-5C8E-884F-84E9-DD08ADDD73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7171" y="1591462"/>
            <a:ext cx="5354687" cy="4710036"/>
          </a:xfrm>
          <a:prstGeom prst="rect">
            <a:avLst/>
          </a:prstGeom>
        </p:spPr>
        <p:txBody>
          <a:bodyPr/>
          <a:lstStyle>
            <a:lvl1pPr marL="237061" indent="-237061">
              <a:buClr>
                <a:srgbClr val="152758"/>
              </a:buClr>
              <a:tabLst/>
              <a:defRPr sz="1867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383108" indent="-152396">
              <a:buClr>
                <a:srgbClr val="152758"/>
              </a:buClr>
              <a:tabLst/>
              <a:defRPr sz="1467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537620" indent="-154513">
              <a:buClr>
                <a:srgbClr val="152758"/>
              </a:buClr>
              <a:tabLst/>
              <a:defRPr sz="1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692133" indent="-154513">
              <a:buClr>
                <a:srgbClr val="152758"/>
              </a:buClr>
              <a:tabLst/>
              <a:defRPr sz="1333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846646" indent="-154513">
              <a:buClr>
                <a:srgbClr val="152758"/>
              </a:buClr>
              <a:tabLst/>
              <a:defRPr sz="1333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0AAFA6E-B8C9-E340-A994-A1B42EAB82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62166" y="1591462"/>
            <a:ext cx="5402961" cy="4710036"/>
          </a:xfrm>
          <a:prstGeom prst="rect">
            <a:avLst/>
          </a:prstGeom>
        </p:spPr>
        <p:txBody>
          <a:bodyPr/>
          <a:lstStyle>
            <a:lvl1pPr marL="237061" indent="-237061">
              <a:buClr>
                <a:srgbClr val="152758"/>
              </a:buClr>
              <a:tabLst/>
              <a:defRPr sz="1867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383108" indent="-152396">
              <a:buClr>
                <a:srgbClr val="152758"/>
              </a:buClr>
              <a:tabLst/>
              <a:defRPr sz="1467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537620" indent="-154513">
              <a:buClr>
                <a:srgbClr val="152758"/>
              </a:buClr>
              <a:tabLst/>
              <a:defRPr sz="1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692133" indent="-154513">
              <a:buClr>
                <a:srgbClr val="152758"/>
              </a:buClr>
              <a:tabLst/>
              <a:defRPr sz="1333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846646" indent="-154513">
              <a:buClr>
                <a:srgbClr val="152758"/>
              </a:buClr>
              <a:tabLst/>
              <a:defRPr sz="1333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BF76D0-AF29-F344-BDC5-BF889C2B23E4}"/>
              </a:ext>
            </a:extLst>
          </p:cNvPr>
          <p:cNvSpPr/>
          <p:nvPr/>
        </p:nvSpPr>
        <p:spPr>
          <a:xfrm>
            <a:off x="2" y="0"/>
            <a:ext cx="582303" cy="6858000"/>
          </a:xfrm>
          <a:prstGeom prst="rect">
            <a:avLst/>
          </a:prstGeom>
          <a:gradFill>
            <a:gsLst>
              <a:gs pos="0">
                <a:srgbClr val="5059AD"/>
              </a:gs>
              <a:gs pos="100000">
                <a:srgbClr val="44749B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4346EF4-FDE2-7B42-8F8E-CF2F91CA2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20" y="6338937"/>
            <a:ext cx="412339" cy="41233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9D1242A-B19F-064F-A667-684143C43592}"/>
              </a:ext>
            </a:extLst>
          </p:cNvPr>
          <p:cNvSpPr txBox="1"/>
          <p:nvPr/>
        </p:nvSpPr>
        <p:spPr>
          <a:xfrm>
            <a:off x="1723317" y="6484779"/>
            <a:ext cx="10241812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cap="all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Copyright © 2018 ProKarma Inc.   </a:t>
            </a:r>
            <a:r>
              <a:rPr lang="en-US" sz="1400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Copyrights, trademarks, and registered trademarks for all technology described in this document are owned by the respective companies.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FBC4AA5-CD00-9C40-B914-7071EE7727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86" t="-3778"/>
          <a:stretch/>
        </p:blipFill>
        <p:spPr>
          <a:xfrm>
            <a:off x="658177" y="6301498"/>
            <a:ext cx="1047769" cy="45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8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5211" y="1154561"/>
            <a:ext cx="9144000" cy="3611092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Identity management and background verification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Architecture</a:t>
            </a:r>
          </a:p>
          <a:p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F048-FFB4-42DA-B71C-10F96813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63" y="139745"/>
            <a:ext cx="11202473" cy="788944"/>
          </a:xfrm>
        </p:spPr>
        <p:txBody>
          <a:bodyPr/>
          <a:lstStyle/>
          <a:p>
            <a:r>
              <a:rPr lang="en-US" dirty="0" err="1">
                <a:cs typeface="Calibri Light"/>
              </a:rPr>
              <a:t>Chaincodes</a:t>
            </a:r>
            <a:r>
              <a:rPr lang="en-US" dirty="0">
                <a:cs typeface="Calibri Light"/>
              </a:rPr>
              <a:t> (</a:t>
            </a:r>
            <a:r>
              <a:rPr lang="en-US" dirty="0" err="1">
                <a:cs typeface="Calibri Light"/>
              </a:rPr>
              <a:t>SmartContracts</a:t>
            </a:r>
            <a:r>
              <a:rPr lang="en-US" dirty="0">
                <a:cs typeface="Calibri Light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96DFC-A0A1-4778-B2D0-74D73F87B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764" y="1052894"/>
            <a:ext cx="11535176" cy="58002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ManageExperienceDetailsChaincode</a:t>
            </a:r>
            <a:endParaRPr lang="en-US"/>
          </a:p>
          <a:p>
            <a:pPr lvl="1"/>
            <a:r>
              <a:rPr lang="en-US" dirty="0">
                <a:cs typeface="Calibri"/>
              </a:rPr>
              <a:t>This </a:t>
            </a:r>
            <a:r>
              <a:rPr lang="en-US" err="1">
                <a:cs typeface="Calibri"/>
              </a:rPr>
              <a:t>chaincode</a:t>
            </a:r>
            <a:r>
              <a:rPr lang="en-US" dirty="0">
                <a:cs typeface="Calibri"/>
              </a:rPr>
              <a:t> responsible for handling following transactions</a:t>
            </a:r>
          </a:p>
          <a:p>
            <a:pPr lvl="3"/>
            <a:r>
              <a:rPr lang="en-US" sz="1600">
                <a:cs typeface="Calibri"/>
              </a:rPr>
              <a:t>AddExperienceDetails</a:t>
            </a:r>
          </a:p>
          <a:p>
            <a:pPr lvl="3"/>
            <a:r>
              <a:rPr lang="en-US" sz="1600">
                <a:cs typeface="Calibri"/>
              </a:rPr>
              <a:t>UpdateExperienceDetails</a:t>
            </a:r>
          </a:p>
          <a:p>
            <a:pPr lvl="3"/>
            <a:r>
              <a:rPr lang="en-US" sz="1600">
                <a:cs typeface="Calibri"/>
              </a:rPr>
              <a:t>DeleteExperiencDetails</a:t>
            </a:r>
          </a:p>
          <a:p>
            <a:pPr lvl="3"/>
            <a:r>
              <a:rPr lang="en-US" sz="1600">
                <a:cs typeface="Calibri"/>
              </a:rPr>
              <a:t>AprroveExperienceDetails</a:t>
            </a:r>
          </a:p>
          <a:p>
            <a:pPr lvl="3"/>
            <a:r>
              <a:rPr lang="en-US" sz="1600">
                <a:cs typeface="Calibri"/>
              </a:rPr>
              <a:t>RejectExperienceDetails</a:t>
            </a:r>
          </a:p>
          <a:p>
            <a:pPr lvl="1"/>
            <a:r>
              <a:rPr lang="en-US">
                <a:cs typeface="Calibri"/>
              </a:rPr>
              <a:t>Custom Events</a:t>
            </a:r>
            <a:endParaRPr lang="en-US" dirty="0">
              <a:cs typeface="Calibri"/>
            </a:endParaRPr>
          </a:p>
          <a:p>
            <a:pPr lvl="3"/>
            <a:r>
              <a:rPr lang="en-US">
                <a:cs typeface="Calibri"/>
              </a:rPr>
              <a:t>ExperienceDetailsAddedEvent</a:t>
            </a:r>
            <a:endParaRPr lang="en-US" dirty="0">
              <a:cs typeface="Calibri"/>
            </a:endParaRPr>
          </a:p>
          <a:p>
            <a:pPr lvl="3"/>
            <a:r>
              <a:rPr lang="en-US">
                <a:cs typeface="Calibri"/>
              </a:rPr>
              <a:t>ExperienceDetailsUpdatedEvent</a:t>
            </a:r>
            <a:endParaRPr lang="en-US" dirty="0">
              <a:cs typeface="Calibri"/>
            </a:endParaRPr>
          </a:p>
          <a:p>
            <a:pPr lvl="3"/>
            <a:r>
              <a:rPr lang="en-US">
                <a:cs typeface="Calibri"/>
              </a:rPr>
              <a:t>ExperienceDetailsDeletedEvent</a:t>
            </a:r>
            <a:endParaRPr lang="en-US" dirty="0">
              <a:cs typeface="Calibri"/>
            </a:endParaRPr>
          </a:p>
          <a:p>
            <a:pPr lvl="3"/>
            <a:r>
              <a:rPr lang="en-US">
                <a:cs typeface="Calibri"/>
              </a:rPr>
              <a:t>ExperienceDetailsApprovedEvent</a:t>
            </a:r>
            <a:endParaRPr lang="en-US" dirty="0">
              <a:cs typeface="Calibri"/>
            </a:endParaRPr>
          </a:p>
          <a:p>
            <a:pPr lvl="3"/>
            <a:r>
              <a:rPr lang="en-US">
                <a:cs typeface="Calibri"/>
              </a:rPr>
              <a:t>ExperienceDetailsRejectedEvent</a:t>
            </a:r>
            <a:endParaRPr lang="en-US" dirty="0">
              <a:cs typeface="Calibri"/>
            </a:endParaRPr>
          </a:p>
          <a:p>
            <a:pPr lvl="3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2965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898ED-3A7E-4B48-9511-B4959BFA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19" y="139745"/>
            <a:ext cx="11331261" cy="746014"/>
          </a:xfrm>
        </p:spPr>
        <p:txBody>
          <a:bodyPr>
            <a:normAutofit fontScale="90000"/>
          </a:bodyPr>
          <a:lstStyle/>
          <a:p>
            <a:br>
              <a:rPr lang="en-US" dirty="0">
                <a:cs typeface="Calibri Light"/>
              </a:rPr>
            </a:br>
            <a:r>
              <a:rPr lang="en-US" dirty="0" err="1">
                <a:cs typeface="Calibri Light"/>
              </a:rPr>
              <a:t>Chaincodes</a:t>
            </a:r>
            <a:r>
              <a:rPr lang="en-US" dirty="0">
                <a:cs typeface="Calibri Light"/>
              </a:rPr>
              <a:t> (</a:t>
            </a:r>
            <a:r>
              <a:rPr lang="en-US" dirty="0" err="1">
                <a:cs typeface="Calibri Light"/>
              </a:rPr>
              <a:t>SmartContracts</a:t>
            </a:r>
            <a:r>
              <a:rPr lang="en-US" dirty="0">
                <a:cs typeface="Calibri Light"/>
              </a:rPr>
              <a:t>)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444B4-0710-42AE-8B54-0F2D05915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848" y="1128020"/>
            <a:ext cx="11288332" cy="5456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AccessExperienceDetailsChaincode</a:t>
            </a:r>
            <a:r>
              <a:rPr lang="en-US" dirty="0">
                <a:cs typeface="Calibri"/>
              </a:rPr>
              <a:t> :</a:t>
            </a:r>
          </a:p>
          <a:p>
            <a:pPr lvl="1"/>
            <a:r>
              <a:rPr lang="en-US" dirty="0">
                <a:cs typeface="Calibri"/>
              </a:rPr>
              <a:t>This </a:t>
            </a:r>
            <a:r>
              <a:rPr lang="en-US" dirty="0" err="1">
                <a:cs typeface="Calibri"/>
              </a:rPr>
              <a:t>chaincode</a:t>
            </a:r>
            <a:r>
              <a:rPr lang="en-US" dirty="0">
                <a:cs typeface="Calibri"/>
              </a:rPr>
              <a:t> responsible for handling following transactions</a:t>
            </a:r>
          </a:p>
          <a:p>
            <a:pPr lvl="3"/>
            <a:r>
              <a:rPr lang="en-US">
                <a:cs typeface="Calibri"/>
              </a:rPr>
              <a:t>RequestToViewExperienceDetails</a:t>
            </a:r>
          </a:p>
          <a:p>
            <a:pPr lvl="3"/>
            <a:r>
              <a:rPr lang="en-US">
                <a:cs typeface="Calibri"/>
              </a:rPr>
              <a:t>RejectExperienceDetailsViewRequest</a:t>
            </a:r>
          </a:p>
          <a:p>
            <a:pPr lvl="3"/>
            <a:r>
              <a:rPr lang="en-US">
                <a:cs typeface="Calibri"/>
              </a:rPr>
              <a:t>ApproveExperienceDetailsViewRequest</a:t>
            </a:r>
          </a:p>
          <a:p>
            <a:pPr lvl="3"/>
            <a:r>
              <a:rPr lang="en-US">
                <a:cs typeface="Calibri"/>
              </a:rPr>
              <a:t>RevokeExperienceDetailsApprovedRequest</a:t>
            </a:r>
          </a:p>
          <a:p>
            <a:pPr lvl="1"/>
            <a:r>
              <a:rPr lang="en-US">
                <a:cs typeface="Calibri"/>
              </a:rPr>
              <a:t>Custom Events</a:t>
            </a:r>
          </a:p>
          <a:p>
            <a:pPr lvl="3"/>
            <a:r>
              <a:rPr lang="en-US">
                <a:cs typeface="Calibri"/>
              </a:rPr>
              <a:t>ExperienceDetailsViewRequestEvent</a:t>
            </a:r>
          </a:p>
          <a:p>
            <a:pPr lvl="3"/>
            <a:r>
              <a:rPr lang="en-US">
                <a:cs typeface="Calibri"/>
              </a:rPr>
              <a:t>ExperienceDetailsViewRequestRejectedEvent</a:t>
            </a:r>
            <a:endParaRPr lang="en-US" dirty="0">
              <a:cs typeface="Calibri"/>
            </a:endParaRPr>
          </a:p>
          <a:p>
            <a:pPr lvl="3"/>
            <a:r>
              <a:rPr lang="en-US">
                <a:cs typeface="Calibri"/>
              </a:rPr>
              <a:t>ExperienceDetailsViewRequestApprovedEvent</a:t>
            </a:r>
            <a:endParaRPr lang="en-US" dirty="0">
              <a:cs typeface="Calibri"/>
            </a:endParaRPr>
          </a:p>
          <a:p>
            <a:pPr lvl="3"/>
            <a:r>
              <a:rPr lang="en-US">
                <a:cs typeface="Calibri"/>
              </a:rPr>
              <a:t>ExperienceDetailsViewRequestRevokedEvent</a:t>
            </a:r>
            <a:endParaRPr lang="en-US" dirty="0">
              <a:cs typeface="Calibri"/>
            </a:endParaRPr>
          </a:p>
          <a:p>
            <a:pPr lvl="3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836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F048-FFB4-42DA-B71C-10F96813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63" y="139745"/>
            <a:ext cx="11202473" cy="788944"/>
          </a:xfrm>
        </p:spPr>
        <p:txBody>
          <a:bodyPr/>
          <a:lstStyle/>
          <a:p>
            <a:r>
              <a:rPr lang="en-US" dirty="0">
                <a:cs typeface="Calibri Light"/>
              </a:rPr>
              <a:t>Transaction Flow : </a:t>
            </a:r>
            <a:r>
              <a:rPr lang="en-US" dirty="0" err="1">
                <a:cs typeface="Calibri Light"/>
              </a:rPr>
              <a:t>RegisterEmployerProfile</a:t>
            </a:r>
            <a:r>
              <a:rPr lang="en-US" dirty="0">
                <a:cs typeface="Calibri Light"/>
              </a:rPr>
              <a:t> 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6B8B90-751D-4114-B247-0B2990D60355}"/>
              </a:ext>
            </a:extLst>
          </p:cNvPr>
          <p:cNvSpPr>
            <a:spLocks noChangeAspect="1"/>
          </p:cNvSpPr>
          <p:nvPr/>
        </p:nvSpPr>
        <p:spPr>
          <a:xfrm>
            <a:off x="677237" y="2214829"/>
            <a:ext cx="960000" cy="96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latin typeface="Azo Sans"/>
              </a:rPr>
              <a:t>Admin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BCE193-8AF4-4D4B-947B-4BF4529AEF92}"/>
              </a:ext>
            </a:extLst>
          </p:cNvPr>
          <p:cNvSpPr>
            <a:spLocks noChangeAspect="1"/>
          </p:cNvSpPr>
          <p:nvPr/>
        </p:nvSpPr>
        <p:spPr>
          <a:xfrm>
            <a:off x="4189846" y="2236294"/>
            <a:ext cx="960000" cy="9814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solidFill>
                  <a:schemeClr val="bg2">
                    <a:lumMod val="25000"/>
                  </a:schemeClr>
                </a:solidFill>
                <a:latin typeface="Azo Sans"/>
              </a:rPr>
              <a:t>Rest Gateway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D1E1D3-D5C5-463A-BE35-FBF6C3215EE5}"/>
              </a:ext>
            </a:extLst>
          </p:cNvPr>
          <p:cNvSpPr>
            <a:spLocks noChangeAspect="1"/>
          </p:cNvSpPr>
          <p:nvPr/>
        </p:nvSpPr>
        <p:spPr>
          <a:xfrm>
            <a:off x="2021902" y="2236294"/>
            <a:ext cx="960000" cy="981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solidFill>
                  <a:schemeClr val="bg2">
                    <a:lumMod val="25000"/>
                  </a:schemeClr>
                </a:solidFill>
                <a:latin typeface="Azo Sans"/>
              </a:rPr>
              <a:t>UI</a:t>
            </a:r>
          </a:p>
        </p:txBody>
      </p:sp>
      <p:sp>
        <p:nvSpPr>
          <p:cNvPr id="14" name="Rounded Rectangle 77">
            <a:extLst>
              <a:ext uri="{FF2B5EF4-FFF2-40B4-BE49-F238E27FC236}">
                <a16:creationId xmlns:a16="http://schemas.microsoft.com/office/drawing/2014/main" id="{5D958C0E-B8B9-43D9-8E1F-692923B65816}"/>
              </a:ext>
            </a:extLst>
          </p:cNvPr>
          <p:cNvSpPr>
            <a:spLocks noChangeAspect="1"/>
          </p:cNvSpPr>
          <p:nvPr/>
        </p:nvSpPr>
        <p:spPr>
          <a:xfrm>
            <a:off x="7967298" y="1416345"/>
            <a:ext cx="2862921" cy="310647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r>
              <a:rPr lang="en-US" sz="1300" dirty="0">
                <a:solidFill>
                  <a:schemeClr val="bg2">
                    <a:lumMod val="25000"/>
                  </a:schemeClr>
                </a:solidFill>
                <a:latin typeface="Azo Sans"/>
              </a:rPr>
              <a:t>Fabric Network</a:t>
            </a:r>
            <a:endParaRPr lang="en-US" dirty="0">
              <a:solidFill>
                <a:schemeClr val="bg2">
                  <a:lumMod val="25000"/>
                </a:schemeClr>
              </a:solidFill>
              <a:cs typeface="Calibri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CECCE4-8788-40CB-99BB-D328C7998E1A}"/>
              </a:ext>
            </a:extLst>
          </p:cNvPr>
          <p:cNvSpPr>
            <a:spLocks noChangeAspect="1"/>
          </p:cNvSpPr>
          <p:nvPr/>
        </p:nvSpPr>
        <p:spPr>
          <a:xfrm>
            <a:off x="8579396" y="2032379"/>
            <a:ext cx="1550281" cy="14107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solidFill>
                  <a:schemeClr val="bg2">
                    <a:lumMod val="25000"/>
                  </a:schemeClr>
                </a:solidFill>
                <a:latin typeface="Azo Sans"/>
              </a:rPr>
              <a:t>Registration </a:t>
            </a:r>
            <a:r>
              <a:rPr lang="en-US" sz="1300" dirty="0" err="1">
                <a:solidFill>
                  <a:schemeClr val="bg2">
                    <a:lumMod val="25000"/>
                  </a:schemeClr>
                </a:solidFill>
                <a:latin typeface="Azo Sans"/>
              </a:rPr>
              <a:t>Chaincode</a:t>
            </a:r>
            <a:endParaRPr lang="en-US" dirty="0" err="1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B424CC-6CDF-4625-8984-2CCA2C7FC51E}"/>
              </a:ext>
            </a:extLst>
          </p:cNvPr>
          <p:cNvCxnSpPr/>
          <p:nvPr/>
        </p:nvCxnSpPr>
        <p:spPr>
          <a:xfrm flipV="1">
            <a:off x="1641573" y="2661725"/>
            <a:ext cx="37941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24BCF8-4E99-45AF-B7C2-387F8D8F8F37}"/>
              </a:ext>
            </a:extLst>
          </p:cNvPr>
          <p:cNvCxnSpPr>
            <a:cxnSpLocks/>
          </p:cNvCxnSpPr>
          <p:nvPr/>
        </p:nvCxnSpPr>
        <p:spPr>
          <a:xfrm flipV="1">
            <a:off x="2983124" y="2640259"/>
            <a:ext cx="1205803" cy="1073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C70013-8B75-49D3-970A-D4BEAAEB8A43}"/>
              </a:ext>
            </a:extLst>
          </p:cNvPr>
          <p:cNvCxnSpPr>
            <a:cxnSpLocks/>
          </p:cNvCxnSpPr>
          <p:nvPr/>
        </p:nvCxnSpPr>
        <p:spPr>
          <a:xfrm>
            <a:off x="5151066" y="2650992"/>
            <a:ext cx="3481072" cy="1073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B871F91-7E1E-45D9-97E5-D4E547123A24}"/>
              </a:ext>
            </a:extLst>
          </p:cNvPr>
          <p:cNvSpPr txBox="1"/>
          <p:nvPr/>
        </p:nvSpPr>
        <p:spPr>
          <a:xfrm>
            <a:off x="5389808" y="222911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Request: </a:t>
            </a:r>
            <a:r>
              <a:rPr lang="en-US" b="1" dirty="0" err="1"/>
              <a:t>OrgProfile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4EE865-6F67-4767-BBA7-B9404B9A3A3A}"/>
              </a:ext>
            </a:extLst>
          </p:cNvPr>
          <p:cNvCxnSpPr/>
          <p:nvPr/>
        </p:nvCxnSpPr>
        <p:spPr>
          <a:xfrm>
            <a:off x="4511299" y="5414369"/>
            <a:ext cx="5005073" cy="2146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B83932-27A3-4F93-83A9-3BA56095831B}"/>
              </a:ext>
            </a:extLst>
          </p:cNvPr>
          <p:cNvCxnSpPr/>
          <p:nvPr/>
        </p:nvCxnSpPr>
        <p:spPr>
          <a:xfrm flipV="1">
            <a:off x="9523328" y="4523581"/>
            <a:ext cx="3777" cy="92298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F3059A-BEE2-449C-9B08-6CA4860003E5}"/>
              </a:ext>
            </a:extLst>
          </p:cNvPr>
          <p:cNvCxnSpPr/>
          <p:nvPr/>
        </p:nvCxnSpPr>
        <p:spPr>
          <a:xfrm flipH="1" flipV="1">
            <a:off x="4510901" y="3214579"/>
            <a:ext cx="6954" cy="2200140"/>
          </a:xfrm>
          <a:prstGeom prst="line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DF28C7C-9AD7-4ED5-9471-2EF5F9FB3CA8}"/>
              </a:ext>
            </a:extLst>
          </p:cNvPr>
          <p:cNvSpPr txBox="1"/>
          <p:nvPr/>
        </p:nvSpPr>
        <p:spPr>
          <a:xfrm>
            <a:off x="4702935" y="4922949"/>
            <a:ext cx="507212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Reply: Custom Chain code Event </a:t>
            </a:r>
            <a:endParaRPr lang="en-US" dirty="0" err="1"/>
          </a:p>
        </p:txBody>
      </p:sp>
      <p:pic>
        <p:nvPicPr>
          <p:cNvPr id="34" name="Picture 3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06AD61CB-FA96-4423-99EE-1DC15E001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91" y="1022596"/>
            <a:ext cx="951159" cy="108866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4B3056F-8D1A-485F-B681-2A89C21295B2}"/>
              </a:ext>
            </a:extLst>
          </p:cNvPr>
          <p:cNvCxnSpPr/>
          <p:nvPr/>
        </p:nvCxnSpPr>
        <p:spPr>
          <a:xfrm flipH="1">
            <a:off x="2968580" y="2966434"/>
            <a:ext cx="1199884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weapon, brass knucks&#10;&#10;Description generated with high confidence">
            <a:extLst>
              <a:ext uri="{FF2B5EF4-FFF2-40B4-BE49-F238E27FC236}">
                <a16:creationId xmlns:a16="http://schemas.microsoft.com/office/drawing/2014/main" id="{6B775AED-64DA-419F-AEDE-47D35DD05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901" y="3180077"/>
            <a:ext cx="1127439" cy="21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9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F048-FFB4-42DA-B71C-10F96813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63" y="139745"/>
            <a:ext cx="11202473" cy="788944"/>
          </a:xfrm>
        </p:spPr>
        <p:txBody>
          <a:bodyPr/>
          <a:lstStyle/>
          <a:p>
            <a:r>
              <a:rPr lang="en-US" dirty="0">
                <a:cs typeface="Calibri Light"/>
              </a:rPr>
              <a:t>Transaction Flow : </a:t>
            </a:r>
            <a:r>
              <a:rPr lang="en-US" dirty="0" err="1">
                <a:cs typeface="Calibri Light"/>
              </a:rPr>
              <a:t>RegisterEmployeeProfile</a:t>
            </a:r>
            <a:r>
              <a:rPr lang="en-US" dirty="0">
                <a:cs typeface="Calibri Light"/>
              </a:rPr>
              <a:t> 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6B8B90-751D-4114-B247-0B2990D60355}"/>
              </a:ext>
            </a:extLst>
          </p:cNvPr>
          <p:cNvSpPr>
            <a:spLocks noChangeAspect="1"/>
          </p:cNvSpPr>
          <p:nvPr/>
        </p:nvSpPr>
        <p:spPr>
          <a:xfrm>
            <a:off x="677237" y="2214829"/>
            <a:ext cx="960000" cy="96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latin typeface="Azo Sans"/>
              </a:rPr>
              <a:t>Admin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BCE193-8AF4-4D4B-947B-4BF4529AEF92}"/>
              </a:ext>
            </a:extLst>
          </p:cNvPr>
          <p:cNvSpPr>
            <a:spLocks noChangeAspect="1"/>
          </p:cNvSpPr>
          <p:nvPr/>
        </p:nvSpPr>
        <p:spPr>
          <a:xfrm>
            <a:off x="4189846" y="2236294"/>
            <a:ext cx="960000" cy="9814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solidFill>
                  <a:schemeClr val="bg2">
                    <a:lumMod val="25000"/>
                  </a:schemeClr>
                </a:solidFill>
                <a:latin typeface="Azo Sans"/>
              </a:rPr>
              <a:t>Rest Gateway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D1E1D3-D5C5-463A-BE35-FBF6C3215EE5}"/>
              </a:ext>
            </a:extLst>
          </p:cNvPr>
          <p:cNvSpPr>
            <a:spLocks noChangeAspect="1"/>
          </p:cNvSpPr>
          <p:nvPr/>
        </p:nvSpPr>
        <p:spPr>
          <a:xfrm>
            <a:off x="2150691" y="2247026"/>
            <a:ext cx="960000" cy="981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solidFill>
                  <a:schemeClr val="bg2">
                    <a:lumMod val="25000"/>
                  </a:schemeClr>
                </a:solidFill>
                <a:latin typeface="Azo Sans"/>
              </a:rPr>
              <a:t>UI</a:t>
            </a:r>
          </a:p>
        </p:txBody>
      </p:sp>
      <p:sp>
        <p:nvSpPr>
          <p:cNvPr id="14" name="Rounded Rectangle 77">
            <a:extLst>
              <a:ext uri="{FF2B5EF4-FFF2-40B4-BE49-F238E27FC236}">
                <a16:creationId xmlns:a16="http://schemas.microsoft.com/office/drawing/2014/main" id="{5D958C0E-B8B9-43D9-8E1F-692923B65816}"/>
              </a:ext>
            </a:extLst>
          </p:cNvPr>
          <p:cNvSpPr>
            <a:spLocks noChangeAspect="1"/>
          </p:cNvSpPr>
          <p:nvPr/>
        </p:nvSpPr>
        <p:spPr>
          <a:xfrm>
            <a:off x="7967298" y="1416345"/>
            <a:ext cx="2862921" cy="310647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r>
              <a:rPr lang="en-US" sz="1300" dirty="0">
                <a:solidFill>
                  <a:schemeClr val="bg2">
                    <a:lumMod val="25000"/>
                  </a:schemeClr>
                </a:solidFill>
                <a:latin typeface="Azo Sans"/>
              </a:rPr>
              <a:t>Fabric Network</a:t>
            </a:r>
            <a:endParaRPr lang="en-US" dirty="0">
              <a:solidFill>
                <a:schemeClr val="bg2">
                  <a:lumMod val="25000"/>
                </a:schemeClr>
              </a:solidFill>
              <a:cs typeface="Calibri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CECCE4-8788-40CB-99BB-D328C7998E1A}"/>
              </a:ext>
            </a:extLst>
          </p:cNvPr>
          <p:cNvSpPr>
            <a:spLocks noChangeAspect="1"/>
          </p:cNvSpPr>
          <p:nvPr/>
        </p:nvSpPr>
        <p:spPr>
          <a:xfrm>
            <a:off x="8579396" y="2032379"/>
            <a:ext cx="1550281" cy="14107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solidFill>
                  <a:schemeClr val="bg2">
                    <a:lumMod val="25000"/>
                  </a:schemeClr>
                </a:solidFill>
                <a:latin typeface="Azo Sans"/>
              </a:rPr>
              <a:t>Registration </a:t>
            </a:r>
            <a:r>
              <a:rPr lang="en-US" sz="1300" dirty="0" err="1">
                <a:solidFill>
                  <a:schemeClr val="bg2">
                    <a:lumMod val="25000"/>
                  </a:schemeClr>
                </a:solidFill>
                <a:latin typeface="Azo Sans"/>
              </a:rPr>
              <a:t>Chaincode</a:t>
            </a:r>
            <a:endParaRPr lang="en-US" dirty="0" err="1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B424CC-6CDF-4625-8984-2CCA2C7FC51E}"/>
              </a:ext>
            </a:extLst>
          </p:cNvPr>
          <p:cNvCxnSpPr/>
          <p:nvPr/>
        </p:nvCxnSpPr>
        <p:spPr>
          <a:xfrm flipV="1">
            <a:off x="1641573" y="2672457"/>
            <a:ext cx="5082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24BCF8-4E99-45AF-B7C2-387F8D8F8F37}"/>
              </a:ext>
            </a:extLst>
          </p:cNvPr>
          <p:cNvCxnSpPr>
            <a:cxnSpLocks/>
          </p:cNvCxnSpPr>
          <p:nvPr/>
        </p:nvCxnSpPr>
        <p:spPr>
          <a:xfrm>
            <a:off x="3111912" y="2543668"/>
            <a:ext cx="1119946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C70013-8B75-49D3-970A-D4BEAAEB8A43}"/>
              </a:ext>
            </a:extLst>
          </p:cNvPr>
          <p:cNvCxnSpPr>
            <a:cxnSpLocks/>
          </p:cNvCxnSpPr>
          <p:nvPr/>
        </p:nvCxnSpPr>
        <p:spPr>
          <a:xfrm>
            <a:off x="5151066" y="2650992"/>
            <a:ext cx="3481072" cy="1073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B871F91-7E1E-45D9-97E5-D4E547123A24}"/>
              </a:ext>
            </a:extLst>
          </p:cNvPr>
          <p:cNvSpPr txBox="1"/>
          <p:nvPr/>
        </p:nvSpPr>
        <p:spPr>
          <a:xfrm>
            <a:off x="5389808" y="222911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Request: </a:t>
            </a:r>
            <a:r>
              <a:rPr lang="en-US" b="1" dirty="0" err="1"/>
              <a:t>UserProfile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4EE865-6F67-4767-BBA7-B9404B9A3A3A}"/>
              </a:ext>
            </a:extLst>
          </p:cNvPr>
          <p:cNvCxnSpPr/>
          <p:nvPr/>
        </p:nvCxnSpPr>
        <p:spPr>
          <a:xfrm>
            <a:off x="4489835" y="5371440"/>
            <a:ext cx="5026537" cy="6439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B83932-27A3-4F93-83A9-3BA56095831B}"/>
              </a:ext>
            </a:extLst>
          </p:cNvPr>
          <p:cNvCxnSpPr/>
          <p:nvPr/>
        </p:nvCxnSpPr>
        <p:spPr>
          <a:xfrm flipV="1">
            <a:off x="9523328" y="4523581"/>
            <a:ext cx="3777" cy="92298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F3059A-BEE2-449C-9B08-6CA4860003E5}"/>
              </a:ext>
            </a:extLst>
          </p:cNvPr>
          <p:cNvCxnSpPr/>
          <p:nvPr/>
        </p:nvCxnSpPr>
        <p:spPr>
          <a:xfrm flipH="1" flipV="1">
            <a:off x="4478704" y="3203847"/>
            <a:ext cx="6954" cy="2200140"/>
          </a:xfrm>
          <a:prstGeom prst="line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DF28C7C-9AD7-4ED5-9471-2EF5F9FB3CA8}"/>
              </a:ext>
            </a:extLst>
          </p:cNvPr>
          <p:cNvSpPr txBox="1"/>
          <p:nvPr/>
        </p:nvSpPr>
        <p:spPr>
          <a:xfrm>
            <a:off x="4702935" y="4922949"/>
            <a:ext cx="3365678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Reply: Custom Chain code Event 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E1B36DC-41A2-475F-B632-E3EA1E51D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91" y="1022596"/>
            <a:ext cx="951159" cy="108866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C7066D-64C4-4C47-97B4-16FB164E3709}"/>
              </a:ext>
            </a:extLst>
          </p:cNvPr>
          <p:cNvCxnSpPr>
            <a:cxnSpLocks/>
          </p:cNvCxnSpPr>
          <p:nvPr/>
        </p:nvCxnSpPr>
        <p:spPr>
          <a:xfrm flipH="1" flipV="1">
            <a:off x="3094225" y="2908568"/>
            <a:ext cx="1112390" cy="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weapon, brass knucks&#10;&#10;Description generated with high confidence">
            <a:extLst>
              <a:ext uri="{FF2B5EF4-FFF2-40B4-BE49-F238E27FC236}">
                <a16:creationId xmlns:a16="http://schemas.microsoft.com/office/drawing/2014/main" id="{6731996E-27E9-4ACF-B8F5-C385CEAC5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760" y="3298133"/>
            <a:ext cx="1127439" cy="21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11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F048-FFB4-42DA-B71C-10F96813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63" y="139745"/>
            <a:ext cx="11202473" cy="788944"/>
          </a:xfrm>
        </p:spPr>
        <p:txBody>
          <a:bodyPr/>
          <a:lstStyle/>
          <a:p>
            <a:r>
              <a:rPr lang="en-US" dirty="0">
                <a:cs typeface="Calibri Light"/>
              </a:rPr>
              <a:t>Transaction Flow : </a:t>
            </a:r>
            <a:r>
              <a:rPr lang="en-US" dirty="0" err="1">
                <a:cs typeface="Calibri Light"/>
              </a:rPr>
              <a:t>AddExperienceDetails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6B8B90-751D-4114-B247-0B2990D60355}"/>
              </a:ext>
            </a:extLst>
          </p:cNvPr>
          <p:cNvSpPr>
            <a:spLocks noChangeAspect="1"/>
          </p:cNvSpPr>
          <p:nvPr/>
        </p:nvSpPr>
        <p:spPr>
          <a:xfrm>
            <a:off x="462590" y="2214829"/>
            <a:ext cx="1174647" cy="96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latin typeface="Azo Sans"/>
              </a:rPr>
              <a:t>Employer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BCE193-8AF4-4D4B-947B-4BF4529AEF92}"/>
              </a:ext>
            </a:extLst>
          </p:cNvPr>
          <p:cNvSpPr>
            <a:spLocks noChangeAspect="1"/>
          </p:cNvSpPr>
          <p:nvPr/>
        </p:nvSpPr>
        <p:spPr>
          <a:xfrm>
            <a:off x="3846409" y="2247026"/>
            <a:ext cx="960000" cy="9814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solidFill>
                  <a:schemeClr val="bg2">
                    <a:lumMod val="25000"/>
                  </a:schemeClr>
                </a:solidFill>
                <a:latin typeface="Azo Sans"/>
              </a:rPr>
              <a:t>Rest Gateway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D1E1D3-D5C5-463A-BE35-FBF6C3215EE5}"/>
              </a:ext>
            </a:extLst>
          </p:cNvPr>
          <p:cNvSpPr>
            <a:spLocks noChangeAspect="1"/>
          </p:cNvSpPr>
          <p:nvPr/>
        </p:nvSpPr>
        <p:spPr>
          <a:xfrm>
            <a:off x="2129227" y="2247026"/>
            <a:ext cx="1045859" cy="981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solidFill>
                  <a:schemeClr val="bg2">
                    <a:lumMod val="25000"/>
                  </a:schemeClr>
                </a:solidFill>
                <a:latin typeface="Azo Sans"/>
              </a:rPr>
              <a:t>UI</a:t>
            </a:r>
          </a:p>
        </p:txBody>
      </p:sp>
      <p:sp>
        <p:nvSpPr>
          <p:cNvPr id="14" name="Rounded Rectangle 77">
            <a:extLst>
              <a:ext uri="{FF2B5EF4-FFF2-40B4-BE49-F238E27FC236}">
                <a16:creationId xmlns:a16="http://schemas.microsoft.com/office/drawing/2014/main" id="{5D958C0E-B8B9-43D9-8E1F-692923B65816}"/>
              </a:ext>
            </a:extLst>
          </p:cNvPr>
          <p:cNvSpPr>
            <a:spLocks noChangeAspect="1"/>
          </p:cNvSpPr>
          <p:nvPr/>
        </p:nvSpPr>
        <p:spPr>
          <a:xfrm>
            <a:off x="7967298" y="1416345"/>
            <a:ext cx="2862921" cy="310647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r>
              <a:rPr lang="en-US" sz="1300" dirty="0">
                <a:solidFill>
                  <a:schemeClr val="bg2">
                    <a:lumMod val="25000"/>
                  </a:schemeClr>
                </a:solidFill>
                <a:latin typeface="Azo Sans"/>
              </a:rPr>
              <a:t>Fabric Network</a:t>
            </a:r>
            <a:endParaRPr lang="en-US" dirty="0">
              <a:solidFill>
                <a:schemeClr val="bg2">
                  <a:lumMod val="25000"/>
                </a:schemeClr>
              </a:solidFill>
              <a:cs typeface="Calibri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CECCE4-8788-40CB-99BB-D328C7998E1A}"/>
              </a:ext>
            </a:extLst>
          </p:cNvPr>
          <p:cNvSpPr>
            <a:spLocks noChangeAspect="1"/>
          </p:cNvSpPr>
          <p:nvPr/>
        </p:nvSpPr>
        <p:spPr>
          <a:xfrm>
            <a:off x="8579396" y="1989449"/>
            <a:ext cx="1550281" cy="14107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 err="1">
                <a:solidFill>
                  <a:schemeClr val="bg2">
                    <a:lumMod val="25000"/>
                  </a:schemeClr>
                </a:solidFill>
                <a:latin typeface="Azo Sans"/>
              </a:rPr>
              <a:t>ManageExperienceDetailsChaincode</a:t>
            </a:r>
            <a:endParaRPr lang="en-US" dirty="0" err="1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B424CC-6CDF-4625-8984-2CCA2C7FC51E}"/>
              </a:ext>
            </a:extLst>
          </p:cNvPr>
          <p:cNvCxnSpPr/>
          <p:nvPr/>
        </p:nvCxnSpPr>
        <p:spPr>
          <a:xfrm flipV="1">
            <a:off x="1641573" y="2672457"/>
            <a:ext cx="54039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24BCF8-4E99-45AF-B7C2-387F8D8F8F37}"/>
              </a:ext>
            </a:extLst>
          </p:cNvPr>
          <p:cNvCxnSpPr>
            <a:cxnSpLocks/>
          </p:cNvCxnSpPr>
          <p:nvPr/>
        </p:nvCxnSpPr>
        <p:spPr>
          <a:xfrm flipV="1">
            <a:off x="3176306" y="2457809"/>
            <a:ext cx="66918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C70013-8B75-49D3-970A-D4BEAAEB8A43}"/>
              </a:ext>
            </a:extLst>
          </p:cNvPr>
          <p:cNvCxnSpPr>
            <a:cxnSpLocks/>
          </p:cNvCxnSpPr>
          <p:nvPr/>
        </p:nvCxnSpPr>
        <p:spPr>
          <a:xfrm>
            <a:off x="4807629" y="2618795"/>
            <a:ext cx="3770846" cy="2146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B871F91-7E1E-45D9-97E5-D4E547123A24}"/>
              </a:ext>
            </a:extLst>
          </p:cNvPr>
          <p:cNvSpPr txBox="1"/>
          <p:nvPr/>
        </p:nvSpPr>
        <p:spPr>
          <a:xfrm>
            <a:off x="5067836" y="2143259"/>
            <a:ext cx="37198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Request: </a:t>
            </a:r>
            <a:r>
              <a:rPr lang="en-US" dirty="0" err="1"/>
              <a:t>EmployeeExperienceDetails</a:t>
            </a:r>
            <a:r>
              <a:rPr lang="en-US" dirty="0"/>
              <a:t> </a:t>
            </a:r>
            <a:endParaRPr lang="en-US" dirty="0" err="1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4EE865-6F67-4767-BBA7-B9404B9A3A3A}"/>
              </a:ext>
            </a:extLst>
          </p:cNvPr>
          <p:cNvCxnSpPr/>
          <p:nvPr/>
        </p:nvCxnSpPr>
        <p:spPr>
          <a:xfrm flipV="1">
            <a:off x="3985413" y="5929524"/>
            <a:ext cx="5595353" cy="2146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B83932-27A3-4F93-83A9-3BA56095831B}"/>
              </a:ext>
            </a:extLst>
          </p:cNvPr>
          <p:cNvCxnSpPr/>
          <p:nvPr/>
        </p:nvCxnSpPr>
        <p:spPr>
          <a:xfrm flipH="1" flipV="1">
            <a:off x="9516373" y="4523581"/>
            <a:ext cx="28419" cy="139520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F3059A-BEE2-449C-9B08-6CA4860003E5}"/>
              </a:ext>
            </a:extLst>
          </p:cNvPr>
          <p:cNvCxnSpPr/>
          <p:nvPr/>
        </p:nvCxnSpPr>
        <p:spPr>
          <a:xfrm flipH="1" flipV="1">
            <a:off x="3974281" y="3182381"/>
            <a:ext cx="28418" cy="2704562"/>
          </a:xfrm>
          <a:prstGeom prst="line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DF28C7C-9AD7-4ED5-9471-2EF5F9FB3CA8}"/>
              </a:ext>
            </a:extLst>
          </p:cNvPr>
          <p:cNvSpPr txBox="1"/>
          <p:nvPr/>
        </p:nvSpPr>
        <p:spPr>
          <a:xfrm>
            <a:off x="4327301" y="6167907"/>
            <a:ext cx="531897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Reply: </a:t>
            </a:r>
            <a:r>
              <a:rPr lang="en-US" dirty="0"/>
              <a:t>Notify Employee</a:t>
            </a:r>
            <a:r>
              <a:rPr lang="en-US" b="1" dirty="0"/>
              <a:t> </a:t>
            </a:r>
            <a:r>
              <a:rPr lang="en-US" dirty="0"/>
              <a:t>Result Event</a:t>
            </a:r>
            <a:endParaRPr lang="en-US" dirty="0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6EAEA59-B024-40F9-8A90-77DD81E61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32" y="981627"/>
            <a:ext cx="972355" cy="114914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2992E16-75BB-432A-B589-1327C535745E}"/>
              </a:ext>
            </a:extLst>
          </p:cNvPr>
          <p:cNvCxnSpPr>
            <a:cxnSpLocks/>
          </p:cNvCxnSpPr>
          <p:nvPr/>
        </p:nvCxnSpPr>
        <p:spPr>
          <a:xfrm>
            <a:off x="4807629" y="2908569"/>
            <a:ext cx="125946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21EE6C3-39A0-48E0-90EA-6C94F46F1B9C}"/>
              </a:ext>
            </a:extLst>
          </p:cNvPr>
          <p:cNvSpPr txBox="1"/>
          <p:nvPr/>
        </p:nvSpPr>
        <p:spPr>
          <a:xfrm>
            <a:off x="4928315" y="3237963"/>
            <a:ext cx="205632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Notification Email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0AA5CD-9084-4600-8BDF-3639ADA11E54}"/>
              </a:ext>
            </a:extLst>
          </p:cNvPr>
          <p:cNvCxnSpPr>
            <a:cxnSpLocks/>
          </p:cNvCxnSpPr>
          <p:nvPr/>
        </p:nvCxnSpPr>
        <p:spPr>
          <a:xfrm flipH="1" flipV="1">
            <a:off x="8453866" y="4502116"/>
            <a:ext cx="17687" cy="101957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0E4942-1629-42DC-9AB9-0855FE1BCF62}"/>
              </a:ext>
            </a:extLst>
          </p:cNvPr>
          <p:cNvCxnSpPr>
            <a:cxnSpLocks/>
          </p:cNvCxnSpPr>
          <p:nvPr/>
        </p:nvCxnSpPr>
        <p:spPr>
          <a:xfrm>
            <a:off x="4328849" y="5500230"/>
            <a:ext cx="4125016" cy="2146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8313C93-C726-4C8E-AA2C-058BD620296C}"/>
              </a:ext>
            </a:extLst>
          </p:cNvPr>
          <p:cNvCxnSpPr>
            <a:cxnSpLocks/>
          </p:cNvCxnSpPr>
          <p:nvPr/>
        </p:nvCxnSpPr>
        <p:spPr>
          <a:xfrm flipH="1" flipV="1">
            <a:off x="4317717" y="3182381"/>
            <a:ext cx="17686" cy="2264535"/>
          </a:xfrm>
          <a:prstGeom prst="line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D65405-BBD4-4660-9FE6-B45725A02950}"/>
              </a:ext>
            </a:extLst>
          </p:cNvPr>
          <p:cNvSpPr txBox="1"/>
          <p:nvPr/>
        </p:nvSpPr>
        <p:spPr>
          <a:xfrm>
            <a:off x="4638541" y="4794160"/>
            <a:ext cx="531897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Reply: </a:t>
            </a:r>
            <a:r>
              <a:rPr lang="en-US" dirty="0"/>
              <a:t>Add Experience details</a:t>
            </a:r>
            <a:r>
              <a:rPr lang="en-US" b="1" dirty="0"/>
              <a:t> </a:t>
            </a:r>
            <a:r>
              <a:rPr lang="en-US" dirty="0"/>
              <a:t>Result Event</a:t>
            </a:r>
            <a:endParaRPr lang="en-US" dirty="0">
              <a:cs typeface="Calibri"/>
            </a:endParaRPr>
          </a:p>
        </p:txBody>
      </p:sp>
      <p:pic>
        <p:nvPicPr>
          <p:cNvPr id="3" name="Picture 4" descr="A picture containing weapon, brass knucks&#10;&#10;Description generated with high confidence">
            <a:extLst>
              <a:ext uri="{FF2B5EF4-FFF2-40B4-BE49-F238E27FC236}">
                <a16:creationId xmlns:a16="http://schemas.microsoft.com/office/drawing/2014/main" id="{FD1DD10E-5F0F-424A-82CA-65495AAC9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830" y="3330330"/>
            <a:ext cx="773271" cy="143682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2A7797F-1CA9-47D3-B94B-C4FD56CCF4E7}"/>
              </a:ext>
            </a:extLst>
          </p:cNvPr>
          <p:cNvCxnSpPr>
            <a:cxnSpLocks/>
          </p:cNvCxnSpPr>
          <p:nvPr/>
        </p:nvCxnSpPr>
        <p:spPr>
          <a:xfrm flipH="1">
            <a:off x="3115689" y="3015892"/>
            <a:ext cx="683096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F2A1C91-ED55-4357-9C54-6391DCA9FBAC}"/>
              </a:ext>
            </a:extLst>
          </p:cNvPr>
          <p:cNvCxnSpPr/>
          <p:nvPr/>
        </p:nvCxnSpPr>
        <p:spPr>
          <a:xfrm>
            <a:off x="6025167" y="2912771"/>
            <a:ext cx="2146" cy="44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615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F048-FFB4-42DA-B71C-10F96813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63" y="139745"/>
            <a:ext cx="11202473" cy="788944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Transaction Flow : Approve/</a:t>
            </a:r>
            <a:r>
              <a:rPr lang="en-US" dirty="0" err="1">
                <a:cs typeface="Calibri Light"/>
              </a:rPr>
              <a:t>RejectExperienceDetails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6B8B90-751D-4114-B247-0B2990D60355}"/>
              </a:ext>
            </a:extLst>
          </p:cNvPr>
          <p:cNvSpPr>
            <a:spLocks noChangeAspect="1"/>
          </p:cNvSpPr>
          <p:nvPr/>
        </p:nvSpPr>
        <p:spPr>
          <a:xfrm>
            <a:off x="462590" y="2214829"/>
            <a:ext cx="1174647" cy="96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latin typeface="Azo Sans"/>
              </a:rPr>
              <a:t>Employee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BCE193-8AF4-4D4B-947B-4BF4529AEF92}"/>
              </a:ext>
            </a:extLst>
          </p:cNvPr>
          <p:cNvSpPr>
            <a:spLocks noChangeAspect="1"/>
          </p:cNvSpPr>
          <p:nvPr/>
        </p:nvSpPr>
        <p:spPr>
          <a:xfrm>
            <a:off x="3846409" y="2247026"/>
            <a:ext cx="960000" cy="9814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solidFill>
                  <a:schemeClr val="bg2">
                    <a:lumMod val="25000"/>
                  </a:schemeClr>
                </a:solidFill>
                <a:latin typeface="Azo Sans"/>
              </a:rPr>
              <a:t>Rest Gateway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D1E1D3-D5C5-463A-BE35-FBF6C3215EE5}"/>
              </a:ext>
            </a:extLst>
          </p:cNvPr>
          <p:cNvSpPr>
            <a:spLocks noChangeAspect="1"/>
          </p:cNvSpPr>
          <p:nvPr/>
        </p:nvSpPr>
        <p:spPr>
          <a:xfrm>
            <a:off x="2215086" y="2247026"/>
            <a:ext cx="960000" cy="981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solidFill>
                  <a:schemeClr val="bg2">
                    <a:lumMod val="25000"/>
                  </a:schemeClr>
                </a:solidFill>
                <a:latin typeface="Azo Sans"/>
              </a:rPr>
              <a:t>UI</a:t>
            </a:r>
          </a:p>
        </p:txBody>
      </p:sp>
      <p:sp>
        <p:nvSpPr>
          <p:cNvPr id="14" name="Rounded Rectangle 77">
            <a:extLst>
              <a:ext uri="{FF2B5EF4-FFF2-40B4-BE49-F238E27FC236}">
                <a16:creationId xmlns:a16="http://schemas.microsoft.com/office/drawing/2014/main" id="{5D958C0E-B8B9-43D9-8E1F-692923B65816}"/>
              </a:ext>
            </a:extLst>
          </p:cNvPr>
          <p:cNvSpPr>
            <a:spLocks noChangeAspect="1"/>
          </p:cNvSpPr>
          <p:nvPr/>
        </p:nvSpPr>
        <p:spPr>
          <a:xfrm>
            <a:off x="7967298" y="1416345"/>
            <a:ext cx="2862921" cy="310647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r>
              <a:rPr lang="en-US" sz="1300" dirty="0">
                <a:solidFill>
                  <a:schemeClr val="bg2">
                    <a:lumMod val="25000"/>
                  </a:schemeClr>
                </a:solidFill>
                <a:latin typeface="Azo Sans"/>
              </a:rPr>
              <a:t>Fabric Network</a:t>
            </a:r>
            <a:endParaRPr lang="en-US" dirty="0">
              <a:solidFill>
                <a:schemeClr val="bg2">
                  <a:lumMod val="25000"/>
                </a:schemeClr>
              </a:solidFill>
              <a:cs typeface="Calibri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CECCE4-8788-40CB-99BB-D328C7998E1A}"/>
              </a:ext>
            </a:extLst>
          </p:cNvPr>
          <p:cNvSpPr>
            <a:spLocks noChangeAspect="1"/>
          </p:cNvSpPr>
          <p:nvPr/>
        </p:nvSpPr>
        <p:spPr>
          <a:xfrm>
            <a:off x="8579396" y="2032379"/>
            <a:ext cx="1550281" cy="14107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 err="1">
                <a:solidFill>
                  <a:schemeClr val="bg2">
                    <a:lumMod val="25000"/>
                  </a:schemeClr>
                </a:solidFill>
                <a:latin typeface="Azo Sans"/>
              </a:rPr>
              <a:t>ManageExperienceDetailsChaincode</a:t>
            </a:r>
            <a:endParaRPr lang="en-US" dirty="0" err="1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B424CC-6CDF-4625-8984-2CCA2C7FC51E}"/>
              </a:ext>
            </a:extLst>
          </p:cNvPr>
          <p:cNvCxnSpPr/>
          <p:nvPr/>
        </p:nvCxnSpPr>
        <p:spPr>
          <a:xfrm flipV="1">
            <a:off x="1641573" y="2672457"/>
            <a:ext cx="54039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24BCF8-4E99-45AF-B7C2-387F8D8F8F37}"/>
              </a:ext>
            </a:extLst>
          </p:cNvPr>
          <p:cNvCxnSpPr>
            <a:cxnSpLocks/>
          </p:cNvCxnSpPr>
          <p:nvPr/>
        </p:nvCxnSpPr>
        <p:spPr>
          <a:xfrm flipV="1">
            <a:off x="3176306" y="2683189"/>
            <a:ext cx="66918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C70013-8B75-49D3-970A-D4BEAAEB8A43}"/>
              </a:ext>
            </a:extLst>
          </p:cNvPr>
          <p:cNvCxnSpPr>
            <a:cxnSpLocks/>
          </p:cNvCxnSpPr>
          <p:nvPr/>
        </p:nvCxnSpPr>
        <p:spPr>
          <a:xfrm>
            <a:off x="4807629" y="2736851"/>
            <a:ext cx="3738649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B871F91-7E1E-45D9-97E5-D4E547123A24}"/>
              </a:ext>
            </a:extLst>
          </p:cNvPr>
          <p:cNvSpPr txBox="1"/>
          <p:nvPr/>
        </p:nvSpPr>
        <p:spPr>
          <a:xfrm>
            <a:off x="5067836" y="2143259"/>
            <a:ext cx="37198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Request:</a:t>
            </a:r>
            <a:r>
              <a:rPr lang="en-US" dirty="0"/>
              <a:t> (</a:t>
            </a:r>
            <a:r>
              <a:rPr lang="en-US" dirty="0" err="1"/>
              <a:t>boolean</a:t>
            </a:r>
            <a:r>
              <a:rPr lang="en-US" dirty="0"/>
              <a:t>: yes/no)</a:t>
            </a:r>
            <a:endParaRPr lang="en-US" dirty="0" err="1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4EE865-6F67-4767-BBA7-B9404B9A3A3A}"/>
              </a:ext>
            </a:extLst>
          </p:cNvPr>
          <p:cNvCxnSpPr/>
          <p:nvPr/>
        </p:nvCxnSpPr>
        <p:spPr>
          <a:xfrm>
            <a:off x="4200061" y="5382173"/>
            <a:ext cx="5316311" cy="5365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B83932-27A3-4F93-83A9-3BA56095831B}"/>
              </a:ext>
            </a:extLst>
          </p:cNvPr>
          <p:cNvCxnSpPr/>
          <p:nvPr/>
        </p:nvCxnSpPr>
        <p:spPr>
          <a:xfrm flipV="1">
            <a:off x="9523328" y="4523581"/>
            <a:ext cx="3777" cy="92298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F3059A-BEE2-449C-9B08-6CA4860003E5}"/>
              </a:ext>
            </a:extLst>
          </p:cNvPr>
          <p:cNvCxnSpPr/>
          <p:nvPr/>
        </p:nvCxnSpPr>
        <p:spPr>
          <a:xfrm flipH="1" flipV="1">
            <a:off x="4188929" y="3203847"/>
            <a:ext cx="6954" cy="2200140"/>
          </a:xfrm>
          <a:prstGeom prst="line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DF28C7C-9AD7-4ED5-9471-2EF5F9FB3CA8}"/>
              </a:ext>
            </a:extLst>
          </p:cNvPr>
          <p:cNvSpPr txBox="1"/>
          <p:nvPr/>
        </p:nvSpPr>
        <p:spPr>
          <a:xfrm>
            <a:off x="4456090" y="4665372"/>
            <a:ext cx="5125789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Reply: </a:t>
            </a:r>
            <a:r>
              <a:rPr lang="en-US" dirty="0"/>
              <a:t>Approve/Reject </a:t>
            </a:r>
            <a:r>
              <a:rPr lang="en-US" dirty="0" err="1"/>
              <a:t>ExperienceDetails</a:t>
            </a:r>
            <a:r>
              <a:rPr lang="en-US" dirty="0"/>
              <a:t> Result Event</a:t>
            </a:r>
            <a:endParaRPr lang="en-US" dirty="0">
              <a:cs typeface="Calibri"/>
            </a:endParaRPr>
          </a:p>
        </p:txBody>
      </p:sp>
      <p:pic>
        <p:nvPicPr>
          <p:cNvPr id="3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10C9148-27C7-4104-9FF6-B682268C5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1038031"/>
            <a:ext cx="1036749" cy="111145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F6C067-5130-48CD-99E7-8A73A1E6B366}"/>
              </a:ext>
            </a:extLst>
          </p:cNvPr>
          <p:cNvCxnSpPr>
            <a:cxnSpLocks/>
          </p:cNvCxnSpPr>
          <p:nvPr/>
        </p:nvCxnSpPr>
        <p:spPr>
          <a:xfrm flipH="1" flipV="1">
            <a:off x="3158617" y="3026625"/>
            <a:ext cx="693829" cy="1073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weapon, brass knucks&#10;&#10;Description generated with high confidence">
            <a:extLst>
              <a:ext uri="{FF2B5EF4-FFF2-40B4-BE49-F238E27FC236}">
                <a16:creationId xmlns:a16="http://schemas.microsoft.com/office/drawing/2014/main" id="{DA3996C3-90DD-4FB7-BC90-9C643AD85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098" y="3405457"/>
            <a:ext cx="966454" cy="18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15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F048-FFB4-42DA-B71C-10F96813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63" y="139745"/>
            <a:ext cx="11202473" cy="788944"/>
          </a:xfrm>
        </p:spPr>
        <p:txBody>
          <a:bodyPr/>
          <a:lstStyle/>
          <a:p>
            <a:r>
              <a:rPr lang="en-US" dirty="0">
                <a:cs typeface="Calibri Light"/>
              </a:rPr>
              <a:t>Transaction Flow : </a:t>
            </a:r>
            <a:r>
              <a:rPr lang="en-US" dirty="0" err="1">
                <a:cs typeface="Calibri Light"/>
              </a:rPr>
              <a:t>UpdateExperienceDetails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6B8B90-751D-4114-B247-0B2990D60355}"/>
              </a:ext>
            </a:extLst>
          </p:cNvPr>
          <p:cNvSpPr>
            <a:spLocks noChangeAspect="1"/>
          </p:cNvSpPr>
          <p:nvPr/>
        </p:nvSpPr>
        <p:spPr>
          <a:xfrm>
            <a:off x="462590" y="2214829"/>
            <a:ext cx="1174647" cy="96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latin typeface="Azo Sans"/>
              </a:rPr>
              <a:t>Employer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BCE193-8AF4-4D4B-947B-4BF4529AEF92}"/>
              </a:ext>
            </a:extLst>
          </p:cNvPr>
          <p:cNvSpPr>
            <a:spLocks noChangeAspect="1"/>
          </p:cNvSpPr>
          <p:nvPr/>
        </p:nvSpPr>
        <p:spPr>
          <a:xfrm>
            <a:off x="3846409" y="2247026"/>
            <a:ext cx="960000" cy="9814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solidFill>
                  <a:schemeClr val="bg2">
                    <a:lumMod val="25000"/>
                  </a:schemeClr>
                </a:solidFill>
                <a:latin typeface="Azo Sans"/>
              </a:rPr>
              <a:t>Rest Gateway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D1E1D3-D5C5-463A-BE35-FBF6C3215EE5}"/>
              </a:ext>
            </a:extLst>
          </p:cNvPr>
          <p:cNvSpPr>
            <a:spLocks noChangeAspect="1"/>
          </p:cNvSpPr>
          <p:nvPr/>
        </p:nvSpPr>
        <p:spPr>
          <a:xfrm>
            <a:off x="2129227" y="2247026"/>
            <a:ext cx="1045859" cy="981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solidFill>
                  <a:schemeClr val="bg2">
                    <a:lumMod val="25000"/>
                  </a:schemeClr>
                </a:solidFill>
                <a:latin typeface="Azo Sans"/>
              </a:rPr>
              <a:t>UI</a:t>
            </a:r>
          </a:p>
        </p:txBody>
      </p:sp>
      <p:sp>
        <p:nvSpPr>
          <p:cNvPr id="14" name="Rounded Rectangle 77">
            <a:extLst>
              <a:ext uri="{FF2B5EF4-FFF2-40B4-BE49-F238E27FC236}">
                <a16:creationId xmlns:a16="http://schemas.microsoft.com/office/drawing/2014/main" id="{5D958C0E-B8B9-43D9-8E1F-692923B65816}"/>
              </a:ext>
            </a:extLst>
          </p:cNvPr>
          <p:cNvSpPr>
            <a:spLocks noChangeAspect="1"/>
          </p:cNvSpPr>
          <p:nvPr/>
        </p:nvSpPr>
        <p:spPr>
          <a:xfrm>
            <a:off x="7967298" y="1416345"/>
            <a:ext cx="2862921" cy="310647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r>
              <a:rPr lang="en-US" sz="1300" dirty="0">
                <a:solidFill>
                  <a:schemeClr val="bg2">
                    <a:lumMod val="25000"/>
                  </a:schemeClr>
                </a:solidFill>
                <a:latin typeface="Azo Sans"/>
              </a:rPr>
              <a:t>Fabric Network</a:t>
            </a:r>
            <a:endParaRPr lang="en-US" dirty="0">
              <a:solidFill>
                <a:schemeClr val="bg2">
                  <a:lumMod val="25000"/>
                </a:schemeClr>
              </a:solidFill>
              <a:cs typeface="Calibri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CECCE4-8788-40CB-99BB-D328C7998E1A}"/>
              </a:ext>
            </a:extLst>
          </p:cNvPr>
          <p:cNvSpPr>
            <a:spLocks noChangeAspect="1"/>
          </p:cNvSpPr>
          <p:nvPr/>
        </p:nvSpPr>
        <p:spPr>
          <a:xfrm>
            <a:off x="8579396" y="1989449"/>
            <a:ext cx="1550281" cy="14107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 err="1">
                <a:solidFill>
                  <a:schemeClr val="bg2">
                    <a:lumMod val="25000"/>
                  </a:schemeClr>
                </a:solidFill>
                <a:latin typeface="Azo Sans"/>
              </a:rPr>
              <a:t>ManageExperienceDetailsChaincode</a:t>
            </a:r>
            <a:endParaRPr lang="en-US" dirty="0" err="1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B424CC-6CDF-4625-8984-2CCA2C7FC51E}"/>
              </a:ext>
            </a:extLst>
          </p:cNvPr>
          <p:cNvCxnSpPr/>
          <p:nvPr/>
        </p:nvCxnSpPr>
        <p:spPr>
          <a:xfrm flipV="1">
            <a:off x="1641573" y="2672457"/>
            <a:ext cx="54039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24BCF8-4E99-45AF-B7C2-387F8D8F8F37}"/>
              </a:ext>
            </a:extLst>
          </p:cNvPr>
          <p:cNvCxnSpPr>
            <a:cxnSpLocks/>
          </p:cNvCxnSpPr>
          <p:nvPr/>
        </p:nvCxnSpPr>
        <p:spPr>
          <a:xfrm flipV="1">
            <a:off x="3176306" y="2457809"/>
            <a:ext cx="66918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C70013-8B75-49D3-970A-D4BEAAEB8A43}"/>
              </a:ext>
            </a:extLst>
          </p:cNvPr>
          <p:cNvCxnSpPr>
            <a:cxnSpLocks/>
          </p:cNvCxnSpPr>
          <p:nvPr/>
        </p:nvCxnSpPr>
        <p:spPr>
          <a:xfrm>
            <a:off x="4807629" y="2618795"/>
            <a:ext cx="3770846" cy="2146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B871F91-7E1E-45D9-97E5-D4E547123A24}"/>
              </a:ext>
            </a:extLst>
          </p:cNvPr>
          <p:cNvSpPr txBox="1"/>
          <p:nvPr/>
        </p:nvSpPr>
        <p:spPr>
          <a:xfrm>
            <a:off x="5067836" y="2143259"/>
            <a:ext cx="37198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Request: </a:t>
            </a:r>
            <a:r>
              <a:rPr lang="en-US" dirty="0" err="1"/>
              <a:t>UserProfExperienceDetails</a:t>
            </a:r>
            <a:r>
              <a:rPr lang="en-US" dirty="0"/>
              <a:t> </a:t>
            </a:r>
            <a:endParaRPr lang="en-US" dirty="0" err="1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4EE865-6F67-4767-BBA7-B9404B9A3A3A}"/>
              </a:ext>
            </a:extLst>
          </p:cNvPr>
          <p:cNvCxnSpPr/>
          <p:nvPr/>
        </p:nvCxnSpPr>
        <p:spPr>
          <a:xfrm flipV="1">
            <a:off x="4039075" y="5908059"/>
            <a:ext cx="5445100" cy="6439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B83932-27A3-4F93-83A9-3BA56095831B}"/>
              </a:ext>
            </a:extLst>
          </p:cNvPr>
          <p:cNvCxnSpPr/>
          <p:nvPr/>
        </p:nvCxnSpPr>
        <p:spPr>
          <a:xfrm flipH="1" flipV="1">
            <a:off x="9516373" y="4523581"/>
            <a:ext cx="28419" cy="139520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F3059A-BEE2-449C-9B08-6CA4860003E5}"/>
              </a:ext>
            </a:extLst>
          </p:cNvPr>
          <p:cNvCxnSpPr/>
          <p:nvPr/>
        </p:nvCxnSpPr>
        <p:spPr>
          <a:xfrm flipH="1" flipV="1">
            <a:off x="4017211" y="3182381"/>
            <a:ext cx="28418" cy="2704562"/>
          </a:xfrm>
          <a:prstGeom prst="line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DF28C7C-9AD7-4ED5-9471-2EF5F9FB3CA8}"/>
              </a:ext>
            </a:extLst>
          </p:cNvPr>
          <p:cNvSpPr txBox="1"/>
          <p:nvPr/>
        </p:nvSpPr>
        <p:spPr>
          <a:xfrm>
            <a:off x="4810259" y="6178639"/>
            <a:ext cx="531897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Reply: </a:t>
            </a:r>
            <a:r>
              <a:rPr lang="en-US" dirty="0"/>
              <a:t>Notify Employee</a:t>
            </a:r>
            <a:r>
              <a:rPr lang="en-US" b="1" dirty="0"/>
              <a:t> </a:t>
            </a:r>
            <a:r>
              <a:rPr lang="en-US" dirty="0"/>
              <a:t>Result Event</a:t>
            </a:r>
            <a:endParaRPr lang="en-US" dirty="0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6EAEA59-B024-40F9-8A90-77DD81E61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32" y="981627"/>
            <a:ext cx="972355" cy="114914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8CB45B-DCB7-4D04-8BBF-AA1EBE22AB92}"/>
              </a:ext>
            </a:extLst>
          </p:cNvPr>
          <p:cNvCxnSpPr>
            <a:cxnSpLocks/>
          </p:cNvCxnSpPr>
          <p:nvPr/>
        </p:nvCxnSpPr>
        <p:spPr>
          <a:xfrm flipV="1">
            <a:off x="3176306" y="2908569"/>
            <a:ext cx="66918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0AA5CD-9084-4600-8BDF-3639ADA11E54}"/>
              </a:ext>
            </a:extLst>
          </p:cNvPr>
          <p:cNvCxnSpPr>
            <a:cxnSpLocks/>
          </p:cNvCxnSpPr>
          <p:nvPr/>
        </p:nvCxnSpPr>
        <p:spPr>
          <a:xfrm flipH="1" flipV="1">
            <a:off x="8453866" y="4502116"/>
            <a:ext cx="17687" cy="101957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0E4942-1629-42DC-9AB9-0855FE1BCF62}"/>
              </a:ext>
            </a:extLst>
          </p:cNvPr>
          <p:cNvCxnSpPr>
            <a:cxnSpLocks/>
          </p:cNvCxnSpPr>
          <p:nvPr/>
        </p:nvCxnSpPr>
        <p:spPr>
          <a:xfrm flipV="1">
            <a:off x="4403975" y="5478764"/>
            <a:ext cx="4049889" cy="3219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8313C93-C726-4C8E-AA2C-058BD620296C}"/>
              </a:ext>
            </a:extLst>
          </p:cNvPr>
          <p:cNvCxnSpPr>
            <a:cxnSpLocks/>
          </p:cNvCxnSpPr>
          <p:nvPr/>
        </p:nvCxnSpPr>
        <p:spPr>
          <a:xfrm flipH="1" flipV="1">
            <a:off x="4382112" y="3236042"/>
            <a:ext cx="17686" cy="2253805"/>
          </a:xfrm>
          <a:prstGeom prst="line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D65405-BBD4-4660-9FE6-B45725A02950}"/>
              </a:ext>
            </a:extLst>
          </p:cNvPr>
          <p:cNvSpPr txBox="1"/>
          <p:nvPr/>
        </p:nvSpPr>
        <p:spPr>
          <a:xfrm>
            <a:off x="4692202" y="4912217"/>
            <a:ext cx="531897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Reply: </a:t>
            </a:r>
            <a:r>
              <a:rPr lang="en-US" dirty="0"/>
              <a:t>Update Experience details</a:t>
            </a:r>
            <a:r>
              <a:rPr lang="en-US" b="1" dirty="0"/>
              <a:t> </a:t>
            </a:r>
            <a:r>
              <a:rPr lang="en-US" dirty="0"/>
              <a:t>Result Event</a:t>
            </a:r>
            <a:endParaRPr lang="en-US" dirty="0">
              <a:cs typeface="Calibri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01DDE7-A775-42CA-B69F-FF09B386239E}"/>
              </a:ext>
            </a:extLst>
          </p:cNvPr>
          <p:cNvCxnSpPr>
            <a:cxnSpLocks/>
          </p:cNvCxnSpPr>
          <p:nvPr/>
        </p:nvCxnSpPr>
        <p:spPr>
          <a:xfrm flipH="1" flipV="1">
            <a:off x="3147886" y="3133949"/>
            <a:ext cx="693827" cy="1073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 picture containing weapon, brass knucks&#10;&#10;Description generated with high confidence">
            <a:extLst>
              <a:ext uri="{FF2B5EF4-FFF2-40B4-BE49-F238E27FC236}">
                <a16:creationId xmlns:a16="http://schemas.microsoft.com/office/drawing/2014/main" id="{AE86BBE5-4910-49D9-8B20-E3CF46AA5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985" y="3448387"/>
            <a:ext cx="966454" cy="18661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FB78E-969E-42D9-AC8C-0CEEE68007CE}"/>
              </a:ext>
            </a:extLst>
          </p:cNvPr>
          <p:cNvCxnSpPr>
            <a:cxnSpLocks/>
          </p:cNvCxnSpPr>
          <p:nvPr/>
        </p:nvCxnSpPr>
        <p:spPr>
          <a:xfrm>
            <a:off x="4807629" y="2908569"/>
            <a:ext cx="125946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286BA4C-E806-4096-A413-6829381C7463}"/>
              </a:ext>
            </a:extLst>
          </p:cNvPr>
          <p:cNvSpPr txBox="1"/>
          <p:nvPr/>
        </p:nvSpPr>
        <p:spPr>
          <a:xfrm>
            <a:off x="4928315" y="3237963"/>
            <a:ext cx="205632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Notification Email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560C61-7909-48E0-98E7-D098EBA67617}"/>
              </a:ext>
            </a:extLst>
          </p:cNvPr>
          <p:cNvCxnSpPr/>
          <p:nvPr/>
        </p:nvCxnSpPr>
        <p:spPr>
          <a:xfrm>
            <a:off x="6025167" y="2912771"/>
            <a:ext cx="2146" cy="44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917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F048-FFB4-42DA-B71C-10F96813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63" y="139745"/>
            <a:ext cx="11202473" cy="788944"/>
          </a:xfrm>
        </p:spPr>
        <p:txBody>
          <a:bodyPr/>
          <a:lstStyle/>
          <a:p>
            <a:r>
              <a:rPr lang="en-US" dirty="0">
                <a:cs typeface="Calibri Light"/>
              </a:rPr>
              <a:t>Transaction Flow : </a:t>
            </a:r>
            <a:r>
              <a:rPr lang="en-US" dirty="0" err="1">
                <a:cs typeface="Calibri Light"/>
              </a:rPr>
              <a:t>DeleteExperienceDetails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6B8B90-751D-4114-B247-0B2990D60355}"/>
              </a:ext>
            </a:extLst>
          </p:cNvPr>
          <p:cNvSpPr>
            <a:spLocks noChangeAspect="1"/>
          </p:cNvSpPr>
          <p:nvPr/>
        </p:nvSpPr>
        <p:spPr>
          <a:xfrm>
            <a:off x="462590" y="2214829"/>
            <a:ext cx="1174647" cy="96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latin typeface="Azo Sans"/>
              </a:rPr>
              <a:t>Employer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BCE193-8AF4-4D4B-947B-4BF4529AEF92}"/>
              </a:ext>
            </a:extLst>
          </p:cNvPr>
          <p:cNvSpPr>
            <a:spLocks noChangeAspect="1"/>
          </p:cNvSpPr>
          <p:nvPr/>
        </p:nvSpPr>
        <p:spPr>
          <a:xfrm>
            <a:off x="3846409" y="2247026"/>
            <a:ext cx="960000" cy="9814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solidFill>
                  <a:schemeClr val="bg2">
                    <a:lumMod val="25000"/>
                  </a:schemeClr>
                </a:solidFill>
                <a:latin typeface="Azo Sans"/>
              </a:rPr>
              <a:t>Rest Gateway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D1E1D3-D5C5-463A-BE35-FBF6C3215EE5}"/>
              </a:ext>
            </a:extLst>
          </p:cNvPr>
          <p:cNvSpPr>
            <a:spLocks noChangeAspect="1"/>
          </p:cNvSpPr>
          <p:nvPr/>
        </p:nvSpPr>
        <p:spPr>
          <a:xfrm>
            <a:off x="2129227" y="2247026"/>
            <a:ext cx="1045859" cy="981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solidFill>
                  <a:schemeClr val="bg2">
                    <a:lumMod val="25000"/>
                  </a:schemeClr>
                </a:solidFill>
                <a:latin typeface="Azo Sans"/>
              </a:rPr>
              <a:t>UI</a:t>
            </a:r>
          </a:p>
        </p:txBody>
      </p:sp>
      <p:sp>
        <p:nvSpPr>
          <p:cNvPr id="14" name="Rounded Rectangle 77">
            <a:extLst>
              <a:ext uri="{FF2B5EF4-FFF2-40B4-BE49-F238E27FC236}">
                <a16:creationId xmlns:a16="http://schemas.microsoft.com/office/drawing/2014/main" id="{5D958C0E-B8B9-43D9-8E1F-692923B65816}"/>
              </a:ext>
            </a:extLst>
          </p:cNvPr>
          <p:cNvSpPr>
            <a:spLocks noChangeAspect="1"/>
          </p:cNvSpPr>
          <p:nvPr/>
        </p:nvSpPr>
        <p:spPr>
          <a:xfrm>
            <a:off x="7967298" y="1416345"/>
            <a:ext cx="2862921" cy="310647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r>
              <a:rPr lang="en-US" sz="1300" dirty="0">
                <a:solidFill>
                  <a:schemeClr val="bg2">
                    <a:lumMod val="25000"/>
                  </a:schemeClr>
                </a:solidFill>
                <a:latin typeface="Azo Sans"/>
              </a:rPr>
              <a:t>Fabric Network</a:t>
            </a:r>
            <a:endParaRPr lang="en-US" dirty="0">
              <a:solidFill>
                <a:schemeClr val="bg2">
                  <a:lumMod val="25000"/>
                </a:schemeClr>
              </a:solidFill>
              <a:cs typeface="Calibri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CECCE4-8788-40CB-99BB-D328C7998E1A}"/>
              </a:ext>
            </a:extLst>
          </p:cNvPr>
          <p:cNvSpPr>
            <a:spLocks noChangeAspect="1"/>
          </p:cNvSpPr>
          <p:nvPr/>
        </p:nvSpPr>
        <p:spPr>
          <a:xfrm>
            <a:off x="8579396" y="1989449"/>
            <a:ext cx="1550281" cy="14107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 err="1">
                <a:solidFill>
                  <a:schemeClr val="bg2">
                    <a:lumMod val="25000"/>
                  </a:schemeClr>
                </a:solidFill>
                <a:latin typeface="Azo Sans"/>
              </a:rPr>
              <a:t>ManageExperienceDetailsChaincode</a:t>
            </a:r>
            <a:endParaRPr lang="en-US" dirty="0" err="1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B424CC-6CDF-4625-8984-2CCA2C7FC51E}"/>
              </a:ext>
            </a:extLst>
          </p:cNvPr>
          <p:cNvCxnSpPr/>
          <p:nvPr/>
        </p:nvCxnSpPr>
        <p:spPr>
          <a:xfrm flipV="1">
            <a:off x="1641573" y="2672457"/>
            <a:ext cx="54039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24BCF8-4E99-45AF-B7C2-387F8D8F8F37}"/>
              </a:ext>
            </a:extLst>
          </p:cNvPr>
          <p:cNvCxnSpPr>
            <a:cxnSpLocks/>
          </p:cNvCxnSpPr>
          <p:nvPr/>
        </p:nvCxnSpPr>
        <p:spPr>
          <a:xfrm flipV="1">
            <a:off x="3176306" y="2457809"/>
            <a:ext cx="66918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C70013-8B75-49D3-970A-D4BEAAEB8A43}"/>
              </a:ext>
            </a:extLst>
          </p:cNvPr>
          <p:cNvCxnSpPr>
            <a:cxnSpLocks/>
          </p:cNvCxnSpPr>
          <p:nvPr/>
        </p:nvCxnSpPr>
        <p:spPr>
          <a:xfrm>
            <a:off x="4807629" y="2618795"/>
            <a:ext cx="3770846" cy="2146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B871F91-7E1E-45D9-97E5-D4E547123A24}"/>
              </a:ext>
            </a:extLst>
          </p:cNvPr>
          <p:cNvSpPr txBox="1"/>
          <p:nvPr/>
        </p:nvSpPr>
        <p:spPr>
          <a:xfrm>
            <a:off x="5067836" y="2143259"/>
            <a:ext cx="37198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Request:</a:t>
            </a:r>
            <a:r>
              <a:rPr lang="en-US" dirty="0"/>
              <a:t> (</a:t>
            </a:r>
            <a:r>
              <a:rPr lang="en-US" dirty="0" err="1"/>
              <a:t>expId</a:t>
            </a:r>
            <a:r>
              <a:rPr lang="en-US" dirty="0"/>
              <a:t>)</a:t>
            </a:r>
            <a:endParaRPr lang="en-US" b="1" dirty="0">
              <a:cs typeface="Calibri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4EE865-6F67-4767-BBA7-B9404B9A3A3A}"/>
              </a:ext>
            </a:extLst>
          </p:cNvPr>
          <p:cNvCxnSpPr/>
          <p:nvPr/>
        </p:nvCxnSpPr>
        <p:spPr>
          <a:xfrm flipV="1">
            <a:off x="3963949" y="5983186"/>
            <a:ext cx="5616817" cy="2146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B83932-27A3-4F93-83A9-3BA56095831B}"/>
              </a:ext>
            </a:extLst>
          </p:cNvPr>
          <p:cNvCxnSpPr/>
          <p:nvPr/>
        </p:nvCxnSpPr>
        <p:spPr>
          <a:xfrm flipH="1" flipV="1">
            <a:off x="9516373" y="4523581"/>
            <a:ext cx="28419" cy="139520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F3059A-BEE2-449C-9B08-6CA4860003E5}"/>
              </a:ext>
            </a:extLst>
          </p:cNvPr>
          <p:cNvCxnSpPr/>
          <p:nvPr/>
        </p:nvCxnSpPr>
        <p:spPr>
          <a:xfrm flipH="1" flipV="1">
            <a:off x="3952816" y="3193114"/>
            <a:ext cx="28418" cy="2844082"/>
          </a:xfrm>
          <a:prstGeom prst="line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DF28C7C-9AD7-4ED5-9471-2EF5F9FB3CA8}"/>
              </a:ext>
            </a:extLst>
          </p:cNvPr>
          <p:cNvSpPr txBox="1"/>
          <p:nvPr/>
        </p:nvSpPr>
        <p:spPr>
          <a:xfrm>
            <a:off x="4327301" y="6167907"/>
            <a:ext cx="531897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Reply: </a:t>
            </a:r>
            <a:r>
              <a:rPr lang="en-US" dirty="0"/>
              <a:t>Delete Employee</a:t>
            </a:r>
            <a:r>
              <a:rPr lang="en-US" b="1" dirty="0"/>
              <a:t> </a:t>
            </a:r>
            <a:r>
              <a:rPr lang="en-US" dirty="0"/>
              <a:t>Result Event</a:t>
            </a:r>
            <a:endParaRPr lang="en-US" dirty="0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6EAEA59-B024-40F9-8A90-77DD81E61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32" y="981627"/>
            <a:ext cx="972355" cy="114914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8CB45B-DCB7-4D04-8BBF-AA1EBE22AB92}"/>
              </a:ext>
            </a:extLst>
          </p:cNvPr>
          <p:cNvCxnSpPr>
            <a:cxnSpLocks/>
          </p:cNvCxnSpPr>
          <p:nvPr/>
        </p:nvCxnSpPr>
        <p:spPr>
          <a:xfrm flipV="1">
            <a:off x="3176306" y="2790513"/>
            <a:ext cx="66918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0AA5CD-9084-4600-8BDF-3639ADA11E54}"/>
              </a:ext>
            </a:extLst>
          </p:cNvPr>
          <p:cNvCxnSpPr>
            <a:cxnSpLocks/>
          </p:cNvCxnSpPr>
          <p:nvPr/>
        </p:nvCxnSpPr>
        <p:spPr>
          <a:xfrm flipH="1" flipV="1">
            <a:off x="8453866" y="4502116"/>
            <a:ext cx="17687" cy="101957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0E4942-1629-42DC-9AB9-0855FE1BCF62}"/>
              </a:ext>
            </a:extLst>
          </p:cNvPr>
          <p:cNvCxnSpPr>
            <a:cxnSpLocks/>
          </p:cNvCxnSpPr>
          <p:nvPr/>
        </p:nvCxnSpPr>
        <p:spPr>
          <a:xfrm>
            <a:off x="4232257" y="5489497"/>
            <a:ext cx="4221608" cy="3219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8313C93-C726-4C8E-AA2C-058BD620296C}"/>
              </a:ext>
            </a:extLst>
          </p:cNvPr>
          <p:cNvCxnSpPr>
            <a:cxnSpLocks/>
          </p:cNvCxnSpPr>
          <p:nvPr/>
        </p:nvCxnSpPr>
        <p:spPr>
          <a:xfrm flipH="1" flipV="1">
            <a:off x="4221125" y="3236042"/>
            <a:ext cx="17686" cy="2264535"/>
          </a:xfrm>
          <a:prstGeom prst="line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D65405-BBD4-4660-9FE6-B45725A02950}"/>
              </a:ext>
            </a:extLst>
          </p:cNvPr>
          <p:cNvSpPr txBox="1"/>
          <p:nvPr/>
        </p:nvSpPr>
        <p:spPr>
          <a:xfrm>
            <a:off x="4423893" y="4922949"/>
            <a:ext cx="531897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Reply: </a:t>
            </a:r>
            <a:r>
              <a:rPr lang="en-US" dirty="0"/>
              <a:t>Delete Experience details</a:t>
            </a:r>
            <a:r>
              <a:rPr lang="en-US" b="1" dirty="0"/>
              <a:t> </a:t>
            </a:r>
            <a:r>
              <a:rPr lang="en-US" dirty="0"/>
              <a:t>Result Event</a:t>
            </a:r>
            <a:endParaRPr lang="en-US" dirty="0">
              <a:cs typeface="Calibri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5BCED0-3CBC-412B-BA31-3D7960B65F50}"/>
              </a:ext>
            </a:extLst>
          </p:cNvPr>
          <p:cNvCxnSpPr>
            <a:cxnSpLocks/>
          </p:cNvCxnSpPr>
          <p:nvPr/>
        </p:nvCxnSpPr>
        <p:spPr>
          <a:xfrm flipH="1">
            <a:off x="3137154" y="3101753"/>
            <a:ext cx="715292" cy="2146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 picture containing weapon, brass knucks&#10;&#10;Description generated with high confidence">
            <a:extLst>
              <a:ext uri="{FF2B5EF4-FFF2-40B4-BE49-F238E27FC236}">
                <a16:creationId xmlns:a16="http://schemas.microsoft.com/office/drawing/2014/main" id="{37CB94DC-7274-46B5-AE39-D7CB41045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309" y="3405457"/>
            <a:ext cx="966454" cy="18661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D4AFEE-A69B-43F6-8857-6A4820BEED03}"/>
              </a:ext>
            </a:extLst>
          </p:cNvPr>
          <p:cNvCxnSpPr>
            <a:cxnSpLocks/>
          </p:cNvCxnSpPr>
          <p:nvPr/>
        </p:nvCxnSpPr>
        <p:spPr>
          <a:xfrm>
            <a:off x="4807629" y="2908569"/>
            <a:ext cx="125946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231A75-2631-46A5-B6CD-1DCEB3C6D4C7}"/>
              </a:ext>
            </a:extLst>
          </p:cNvPr>
          <p:cNvSpPr txBox="1"/>
          <p:nvPr/>
        </p:nvSpPr>
        <p:spPr>
          <a:xfrm>
            <a:off x="4928315" y="3237963"/>
            <a:ext cx="205632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Notification Email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3F106E-9A80-47EB-84CB-7731DED9830D}"/>
              </a:ext>
            </a:extLst>
          </p:cNvPr>
          <p:cNvCxnSpPr/>
          <p:nvPr/>
        </p:nvCxnSpPr>
        <p:spPr>
          <a:xfrm>
            <a:off x="6025167" y="2912771"/>
            <a:ext cx="2146" cy="44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791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F048-FFB4-42DA-B71C-10F96813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63" y="139745"/>
            <a:ext cx="11202473" cy="788944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Transaction Flow : </a:t>
            </a:r>
            <a:r>
              <a:rPr lang="en-US" dirty="0" err="1">
                <a:cs typeface="Calibri Light"/>
              </a:rPr>
              <a:t>RequestToViewExperienceDetails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6B8B90-751D-4114-B247-0B2990D60355}"/>
              </a:ext>
            </a:extLst>
          </p:cNvPr>
          <p:cNvSpPr>
            <a:spLocks noChangeAspect="1"/>
          </p:cNvSpPr>
          <p:nvPr/>
        </p:nvSpPr>
        <p:spPr>
          <a:xfrm>
            <a:off x="462590" y="2214829"/>
            <a:ext cx="1174647" cy="96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latin typeface="Azo Sans"/>
              </a:rPr>
              <a:t>Employer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BCE193-8AF4-4D4B-947B-4BF4529AEF92}"/>
              </a:ext>
            </a:extLst>
          </p:cNvPr>
          <p:cNvSpPr>
            <a:spLocks noChangeAspect="1"/>
          </p:cNvSpPr>
          <p:nvPr/>
        </p:nvSpPr>
        <p:spPr>
          <a:xfrm>
            <a:off x="3846409" y="2247026"/>
            <a:ext cx="960000" cy="9814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solidFill>
                  <a:schemeClr val="bg2">
                    <a:lumMod val="25000"/>
                  </a:schemeClr>
                </a:solidFill>
                <a:latin typeface="Azo Sans"/>
              </a:rPr>
              <a:t>Rest Gateway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D1E1D3-D5C5-463A-BE35-FBF6C3215EE5}"/>
              </a:ext>
            </a:extLst>
          </p:cNvPr>
          <p:cNvSpPr>
            <a:spLocks noChangeAspect="1"/>
          </p:cNvSpPr>
          <p:nvPr/>
        </p:nvSpPr>
        <p:spPr>
          <a:xfrm>
            <a:off x="2129227" y="2247026"/>
            <a:ext cx="1045859" cy="981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solidFill>
                  <a:schemeClr val="bg2">
                    <a:lumMod val="25000"/>
                  </a:schemeClr>
                </a:solidFill>
                <a:latin typeface="Azo Sans"/>
              </a:rPr>
              <a:t>UI</a:t>
            </a:r>
          </a:p>
        </p:txBody>
      </p:sp>
      <p:sp>
        <p:nvSpPr>
          <p:cNvPr id="14" name="Rounded Rectangle 77">
            <a:extLst>
              <a:ext uri="{FF2B5EF4-FFF2-40B4-BE49-F238E27FC236}">
                <a16:creationId xmlns:a16="http://schemas.microsoft.com/office/drawing/2014/main" id="{5D958C0E-B8B9-43D9-8E1F-692923B65816}"/>
              </a:ext>
            </a:extLst>
          </p:cNvPr>
          <p:cNvSpPr>
            <a:spLocks noChangeAspect="1"/>
          </p:cNvSpPr>
          <p:nvPr/>
        </p:nvSpPr>
        <p:spPr>
          <a:xfrm>
            <a:off x="7967298" y="1416345"/>
            <a:ext cx="2862921" cy="310647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r>
              <a:rPr lang="en-US" sz="1300" dirty="0">
                <a:solidFill>
                  <a:schemeClr val="bg2">
                    <a:lumMod val="25000"/>
                  </a:schemeClr>
                </a:solidFill>
                <a:latin typeface="Azo Sans"/>
              </a:rPr>
              <a:t>Fabric Network</a:t>
            </a:r>
            <a:endParaRPr lang="en-US" dirty="0">
              <a:solidFill>
                <a:schemeClr val="bg2">
                  <a:lumMod val="25000"/>
                </a:schemeClr>
              </a:solidFill>
              <a:cs typeface="Calibri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CECCE4-8788-40CB-99BB-D328C7998E1A}"/>
              </a:ext>
            </a:extLst>
          </p:cNvPr>
          <p:cNvSpPr>
            <a:spLocks noChangeAspect="1"/>
          </p:cNvSpPr>
          <p:nvPr/>
        </p:nvSpPr>
        <p:spPr>
          <a:xfrm>
            <a:off x="8579396" y="1989449"/>
            <a:ext cx="1550281" cy="14107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 err="1">
                <a:solidFill>
                  <a:schemeClr val="tx2"/>
                </a:solidFill>
                <a:latin typeface="Azo Sans"/>
              </a:rPr>
              <a:t>AccessExperienceDetailsChaincode</a:t>
            </a:r>
            <a:r>
              <a:rPr lang="en-US" sz="1300" dirty="0">
                <a:solidFill>
                  <a:schemeClr val="tx2"/>
                </a:solidFill>
                <a:latin typeface="Azo Sans"/>
              </a:rPr>
              <a:t> </a:t>
            </a: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B424CC-6CDF-4625-8984-2CCA2C7FC51E}"/>
              </a:ext>
            </a:extLst>
          </p:cNvPr>
          <p:cNvCxnSpPr/>
          <p:nvPr/>
        </p:nvCxnSpPr>
        <p:spPr>
          <a:xfrm flipV="1">
            <a:off x="1641573" y="2672457"/>
            <a:ext cx="54039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24BCF8-4E99-45AF-B7C2-387F8D8F8F37}"/>
              </a:ext>
            </a:extLst>
          </p:cNvPr>
          <p:cNvCxnSpPr>
            <a:cxnSpLocks/>
          </p:cNvCxnSpPr>
          <p:nvPr/>
        </p:nvCxnSpPr>
        <p:spPr>
          <a:xfrm flipV="1">
            <a:off x="3176306" y="2457809"/>
            <a:ext cx="66918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C70013-8B75-49D3-970A-D4BEAAEB8A43}"/>
              </a:ext>
            </a:extLst>
          </p:cNvPr>
          <p:cNvCxnSpPr>
            <a:cxnSpLocks/>
          </p:cNvCxnSpPr>
          <p:nvPr/>
        </p:nvCxnSpPr>
        <p:spPr>
          <a:xfrm>
            <a:off x="4807629" y="2618795"/>
            <a:ext cx="3770846" cy="2146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B871F91-7E1E-45D9-97E5-D4E547123A24}"/>
              </a:ext>
            </a:extLst>
          </p:cNvPr>
          <p:cNvSpPr txBox="1"/>
          <p:nvPr/>
        </p:nvSpPr>
        <p:spPr>
          <a:xfrm>
            <a:off x="4992709" y="1971541"/>
            <a:ext cx="371984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Request:</a:t>
            </a:r>
            <a:r>
              <a:rPr lang="en-US" dirty="0"/>
              <a:t> (</a:t>
            </a:r>
            <a:r>
              <a:rPr lang="en-US" dirty="0" err="1"/>
              <a:t>empPAN</a:t>
            </a:r>
            <a:r>
              <a:rPr lang="en-US" dirty="0"/>
              <a:t>, </a:t>
            </a:r>
            <a:r>
              <a:rPr lang="en-US" dirty="0" err="1"/>
              <a:t>OrgPAN</a:t>
            </a:r>
            <a:r>
              <a:rPr lang="en-US" dirty="0"/>
              <a:t>, </a:t>
            </a:r>
            <a:r>
              <a:rPr lang="en-US" dirty="0" err="1"/>
              <a:t>orgName</a:t>
            </a:r>
            <a:r>
              <a:rPr lang="en-US" dirty="0"/>
              <a:t>, start, end )</a:t>
            </a:r>
            <a:endParaRPr lang="en-US" dirty="0" err="1">
              <a:cs typeface="Calibri" panose="020F0502020204030204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4EE865-6F67-4767-BBA7-B9404B9A3A3A}"/>
              </a:ext>
            </a:extLst>
          </p:cNvPr>
          <p:cNvCxnSpPr/>
          <p:nvPr/>
        </p:nvCxnSpPr>
        <p:spPr>
          <a:xfrm flipV="1">
            <a:off x="3963949" y="5983186"/>
            <a:ext cx="5616817" cy="2146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B83932-27A3-4F93-83A9-3BA56095831B}"/>
              </a:ext>
            </a:extLst>
          </p:cNvPr>
          <p:cNvCxnSpPr/>
          <p:nvPr/>
        </p:nvCxnSpPr>
        <p:spPr>
          <a:xfrm flipH="1" flipV="1">
            <a:off x="9516373" y="4523581"/>
            <a:ext cx="28419" cy="139520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F3059A-BEE2-449C-9B08-6CA4860003E5}"/>
              </a:ext>
            </a:extLst>
          </p:cNvPr>
          <p:cNvCxnSpPr/>
          <p:nvPr/>
        </p:nvCxnSpPr>
        <p:spPr>
          <a:xfrm flipH="1" flipV="1">
            <a:off x="3952816" y="3193114"/>
            <a:ext cx="28418" cy="2844082"/>
          </a:xfrm>
          <a:prstGeom prst="line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DF28C7C-9AD7-4ED5-9471-2EF5F9FB3CA8}"/>
              </a:ext>
            </a:extLst>
          </p:cNvPr>
          <p:cNvSpPr txBox="1"/>
          <p:nvPr/>
        </p:nvSpPr>
        <p:spPr>
          <a:xfrm>
            <a:off x="4327301" y="6167907"/>
            <a:ext cx="531897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Reply: </a:t>
            </a:r>
            <a:r>
              <a:rPr lang="en-US" dirty="0"/>
              <a:t>Delete Employee</a:t>
            </a:r>
            <a:r>
              <a:rPr lang="en-US" b="1" dirty="0"/>
              <a:t> </a:t>
            </a:r>
            <a:r>
              <a:rPr lang="en-US" dirty="0"/>
              <a:t>Result Event</a:t>
            </a:r>
            <a:endParaRPr lang="en-US" dirty="0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6EAEA59-B024-40F9-8A90-77DD81E61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32" y="981627"/>
            <a:ext cx="972355" cy="114914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8CB45B-DCB7-4D04-8BBF-AA1EBE22AB92}"/>
              </a:ext>
            </a:extLst>
          </p:cNvPr>
          <p:cNvCxnSpPr>
            <a:cxnSpLocks/>
          </p:cNvCxnSpPr>
          <p:nvPr/>
        </p:nvCxnSpPr>
        <p:spPr>
          <a:xfrm flipV="1">
            <a:off x="3176306" y="2790513"/>
            <a:ext cx="66918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0AA5CD-9084-4600-8BDF-3639ADA11E54}"/>
              </a:ext>
            </a:extLst>
          </p:cNvPr>
          <p:cNvCxnSpPr>
            <a:cxnSpLocks/>
          </p:cNvCxnSpPr>
          <p:nvPr/>
        </p:nvCxnSpPr>
        <p:spPr>
          <a:xfrm flipH="1" flipV="1">
            <a:off x="8453866" y="4502116"/>
            <a:ext cx="17687" cy="101957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0E4942-1629-42DC-9AB9-0855FE1BCF62}"/>
              </a:ext>
            </a:extLst>
          </p:cNvPr>
          <p:cNvCxnSpPr>
            <a:cxnSpLocks/>
          </p:cNvCxnSpPr>
          <p:nvPr/>
        </p:nvCxnSpPr>
        <p:spPr>
          <a:xfrm>
            <a:off x="4232257" y="5489497"/>
            <a:ext cx="4221608" cy="3219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8313C93-C726-4C8E-AA2C-058BD620296C}"/>
              </a:ext>
            </a:extLst>
          </p:cNvPr>
          <p:cNvCxnSpPr>
            <a:cxnSpLocks/>
          </p:cNvCxnSpPr>
          <p:nvPr/>
        </p:nvCxnSpPr>
        <p:spPr>
          <a:xfrm flipH="1" flipV="1">
            <a:off x="4221125" y="3236042"/>
            <a:ext cx="17686" cy="2264535"/>
          </a:xfrm>
          <a:prstGeom prst="line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D65405-BBD4-4660-9FE6-B45725A02950}"/>
              </a:ext>
            </a:extLst>
          </p:cNvPr>
          <p:cNvSpPr txBox="1"/>
          <p:nvPr/>
        </p:nvSpPr>
        <p:spPr>
          <a:xfrm>
            <a:off x="4423893" y="4922949"/>
            <a:ext cx="531897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Reply: </a:t>
            </a:r>
            <a:r>
              <a:rPr lang="en-US" dirty="0"/>
              <a:t>Delete Experience details</a:t>
            </a:r>
            <a:r>
              <a:rPr lang="en-US" b="1" dirty="0"/>
              <a:t> </a:t>
            </a:r>
            <a:r>
              <a:rPr lang="en-US" dirty="0"/>
              <a:t>Result Event</a:t>
            </a:r>
            <a:endParaRPr lang="en-US" dirty="0">
              <a:cs typeface="Calibri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5BCED0-3CBC-412B-BA31-3D7960B65F50}"/>
              </a:ext>
            </a:extLst>
          </p:cNvPr>
          <p:cNvCxnSpPr>
            <a:cxnSpLocks/>
          </p:cNvCxnSpPr>
          <p:nvPr/>
        </p:nvCxnSpPr>
        <p:spPr>
          <a:xfrm flipH="1" flipV="1">
            <a:off x="3147886" y="3091020"/>
            <a:ext cx="726024" cy="1073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 picture containing weapon, brass knucks&#10;&#10;Description generated with high confidence">
            <a:extLst>
              <a:ext uri="{FF2B5EF4-FFF2-40B4-BE49-F238E27FC236}">
                <a16:creationId xmlns:a16="http://schemas.microsoft.com/office/drawing/2014/main" id="{37CB94DC-7274-46B5-AE39-D7CB41045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309" y="3405457"/>
            <a:ext cx="966454" cy="18661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070ABF-5B12-4792-BBF2-538AA44E09B4}"/>
              </a:ext>
            </a:extLst>
          </p:cNvPr>
          <p:cNvCxnSpPr>
            <a:cxnSpLocks/>
          </p:cNvCxnSpPr>
          <p:nvPr/>
        </p:nvCxnSpPr>
        <p:spPr>
          <a:xfrm>
            <a:off x="4807629" y="2908569"/>
            <a:ext cx="125946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E882E-0029-4672-BF5B-4413E021E68C}"/>
              </a:ext>
            </a:extLst>
          </p:cNvPr>
          <p:cNvSpPr txBox="1"/>
          <p:nvPr/>
        </p:nvSpPr>
        <p:spPr>
          <a:xfrm>
            <a:off x="4928315" y="3227231"/>
            <a:ext cx="205632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Notification Email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D59958-48DE-4D4E-A653-5C39D7C0416D}"/>
              </a:ext>
            </a:extLst>
          </p:cNvPr>
          <p:cNvCxnSpPr/>
          <p:nvPr/>
        </p:nvCxnSpPr>
        <p:spPr>
          <a:xfrm>
            <a:off x="6025167" y="2912771"/>
            <a:ext cx="2146" cy="44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55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F048-FFB4-42DA-B71C-10F96813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63" y="96815"/>
            <a:ext cx="11921542" cy="113238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Transaction Flow: </a:t>
            </a:r>
            <a:r>
              <a:rPr lang="en-US" dirty="0" err="1">
                <a:cs typeface="Calibri Light"/>
              </a:rPr>
              <a:t>ApproveExperienceDetailsViewRequest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6B8B90-751D-4114-B247-0B2990D60355}"/>
              </a:ext>
            </a:extLst>
          </p:cNvPr>
          <p:cNvSpPr>
            <a:spLocks noChangeAspect="1"/>
          </p:cNvSpPr>
          <p:nvPr/>
        </p:nvSpPr>
        <p:spPr>
          <a:xfrm>
            <a:off x="462590" y="2386547"/>
            <a:ext cx="1174647" cy="96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latin typeface="Azo Sans"/>
              </a:rPr>
              <a:t>Employee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BCE193-8AF4-4D4B-947B-4BF4529AEF92}"/>
              </a:ext>
            </a:extLst>
          </p:cNvPr>
          <p:cNvSpPr>
            <a:spLocks noChangeAspect="1"/>
          </p:cNvSpPr>
          <p:nvPr/>
        </p:nvSpPr>
        <p:spPr>
          <a:xfrm>
            <a:off x="3846409" y="2418744"/>
            <a:ext cx="960000" cy="9814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solidFill>
                  <a:schemeClr val="bg2">
                    <a:lumMod val="25000"/>
                  </a:schemeClr>
                </a:solidFill>
                <a:latin typeface="Azo Sans"/>
              </a:rPr>
              <a:t>Rest Gateway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D1E1D3-D5C5-463A-BE35-FBF6C3215EE5}"/>
              </a:ext>
            </a:extLst>
          </p:cNvPr>
          <p:cNvSpPr>
            <a:spLocks noChangeAspect="1"/>
          </p:cNvSpPr>
          <p:nvPr/>
        </p:nvSpPr>
        <p:spPr>
          <a:xfrm>
            <a:off x="2129227" y="2418744"/>
            <a:ext cx="1045859" cy="981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solidFill>
                  <a:schemeClr val="bg2">
                    <a:lumMod val="25000"/>
                  </a:schemeClr>
                </a:solidFill>
                <a:latin typeface="Azo Sans"/>
              </a:rPr>
              <a:t>UI</a:t>
            </a:r>
          </a:p>
        </p:txBody>
      </p:sp>
      <p:sp>
        <p:nvSpPr>
          <p:cNvPr id="14" name="Rounded Rectangle 77">
            <a:extLst>
              <a:ext uri="{FF2B5EF4-FFF2-40B4-BE49-F238E27FC236}">
                <a16:creationId xmlns:a16="http://schemas.microsoft.com/office/drawing/2014/main" id="{5D958C0E-B8B9-43D9-8E1F-692923B65816}"/>
              </a:ext>
            </a:extLst>
          </p:cNvPr>
          <p:cNvSpPr>
            <a:spLocks noChangeAspect="1"/>
          </p:cNvSpPr>
          <p:nvPr/>
        </p:nvSpPr>
        <p:spPr>
          <a:xfrm>
            <a:off x="7967298" y="1588063"/>
            <a:ext cx="2862921" cy="310647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r>
              <a:rPr lang="en-US" sz="1300" dirty="0">
                <a:solidFill>
                  <a:schemeClr val="bg2">
                    <a:lumMod val="25000"/>
                  </a:schemeClr>
                </a:solidFill>
                <a:latin typeface="Azo Sans"/>
              </a:rPr>
              <a:t>Fabric Network</a:t>
            </a:r>
            <a:endParaRPr lang="en-US" dirty="0">
              <a:solidFill>
                <a:schemeClr val="bg2">
                  <a:lumMod val="25000"/>
                </a:schemeClr>
              </a:solidFill>
              <a:cs typeface="Calibri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CECCE4-8788-40CB-99BB-D328C7998E1A}"/>
              </a:ext>
            </a:extLst>
          </p:cNvPr>
          <p:cNvSpPr>
            <a:spLocks noChangeAspect="1"/>
          </p:cNvSpPr>
          <p:nvPr/>
        </p:nvSpPr>
        <p:spPr>
          <a:xfrm>
            <a:off x="8579396" y="2161167"/>
            <a:ext cx="1550281" cy="14107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 err="1">
                <a:solidFill>
                  <a:schemeClr val="tx2"/>
                </a:solidFill>
                <a:latin typeface="Azo Sans"/>
              </a:rPr>
              <a:t>AccessExperienceDetailsChaincode</a:t>
            </a:r>
            <a:r>
              <a:rPr lang="en-US" sz="1300" dirty="0">
                <a:solidFill>
                  <a:schemeClr val="tx2"/>
                </a:solidFill>
                <a:latin typeface="Azo Sans"/>
              </a:rPr>
              <a:t> </a:t>
            </a: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B424CC-6CDF-4625-8984-2CCA2C7FC51E}"/>
              </a:ext>
            </a:extLst>
          </p:cNvPr>
          <p:cNvCxnSpPr/>
          <p:nvPr/>
        </p:nvCxnSpPr>
        <p:spPr>
          <a:xfrm flipV="1">
            <a:off x="1641573" y="2844175"/>
            <a:ext cx="54039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24BCF8-4E99-45AF-B7C2-387F8D8F8F37}"/>
              </a:ext>
            </a:extLst>
          </p:cNvPr>
          <p:cNvCxnSpPr>
            <a:cxnSpLocks/>
          </p:cNvCxnSpPr>
          <p:nvPr/>
        </p:nvCxnSpPr>
        <p:spPr>
          <a:xfrm flipV="1">
            <a:off x="3176306" y="2629527"/>
            <a:ext cx="66918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C70013-8B75-49D3-970A-D4BEAAEB8A43}"/>
              </a:ext>
            </a:extLst>
          </p:cNvPr>
          <p:cNvCxnSpPr>
            <a:cxnSpLocks/>
          </p:cNvCxnSpPr>
          <p:nvPr/>
        </p:nvCxnSpPr>
        <p:spPr>
          <a:xfrm>
            <a:off x="4807629" y="2962231"/>
            <a:ext cx="3770846" cy="2146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B871F91-7E1E-45D9-97E5-D4E547123A24}"/>
              </a:ext>
            </a:extLst>
          </p:cNvPr>
          <p:cNvSpPr txBox="1"/>
          <p:nvPr/>
        </p:nvSpPr>
        <p:spPr>
          <a:xfrm>
            <a:off x="5067836" y="2475963"/>
            <a:ext cx="371984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Request:</a:t>
            </a:r>
            <a:r>
              <a:rPr lang="en-US" dirty="0"/>
              <a:t> (</a:t>
            </a:r>
            <a:r>
              <a:rPr lang="en-US" dirty="0" err="1"/>
              <a:t>RequestId</a:t>
            </a:r>
            <a:r>
              <a:rPr lang="en-US" dirty="0"/>
              <a:t> )</a:t>
            </a:r>
            <a:endParaRPr lang="en-US" dirty="0" err="1">
              <a:cs typeface="Calibri" panose="020F0502020204030204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4EE865-6F67-4767-BBA7-B9404B9A3A3A}"/>
              </a:ext>
            </a:extLst>
          </p:cNvPr>
          <p:cNvCxnSpPr/>
          <p:nvPr/>
        </p:nvCxnSpPr>
        <p:spPr>
          <a:xfrm flipV="1">
            <a:off x="4082005" y="6144172"/>
            <a:ext cx="5445099" cy="5366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B83932-27A3-4F93-83A9-3BA56095831B}"/>
              </a:ext>
            </a:extLst>
          </p:cNvPr>
          <p:cNvCxnSpPr/>
          <p:nvPr/>
        </p:nvCxnSpPr>
        <p:spPr>
          <a:xfrm flipH="1" flipV="1">
            <a:off x="9516373" y="4695299"/>
            <a:ext cx="28419" cy="139520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F3059A-BEE2-449C-9B08-6CA4860003E5}"/>
              </a:ext>
            </a:extLst>
          </p:cNvPr>
          <p:cNvCxnSpPr/>
          <p:nvPr/>
        </p:nvCxnSpPr>
        <p:spPr>
          <a:xfrm flipH="1" flipV="1">
            <a:off x="4049408" y="3354100"/>
            <a:ext cx="28418" cy="2844082"/>
          </a:xfrm>
          <a:prstGeom prst="line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DF28C7C-9AD7-4ED5-9471-2EF5F9FB3CA8}"/>
              </a:ext>
            </a:extLst>
          </p:cNvPr>
          <p:cNvSpPr txBox="1"/>
          <p:nvPr/>
        </p:nvSpPr>
        <p:spPr>
          <a:xfrm>
            <a:off x="4327301" y="6167907"/>
            <a:ext cx="531897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Reply: </a:t>
            </a:r>
            <a:r>
              <a:rPr lang="en-US" dirty="0"/>
              <a:t>Approve Exp details</a:t>
            </a:r>
            <a:r>
              <a:rPr lang="en-US" b="1" dirty="0"/>
              <a:t> </a:t>
            </a:r>
            <a:r>
              <a:rPr lang="en-US" dirty="0"/>
              <a:t>Result Event</a:t>
            </a:r>
            <a:endParaRPr lang="en-US" dirty="0">
              <a:cs typeface="Calibri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5BCED0-3CBC-412B-BA31-3D7960B65F50}"/>
              </a:ext>
            </a:extLst>
          </p:cNvPr>
          <p:cNvCxnSpPr>
            <a:cxnSpLocks/>
          </p:cNvCxnSpPr>
          <p:nvPr/>
        </p:nvCxnSpPr>
        <p:spPr>
          <a:xfrm flipH="1" flipV="1">
            <a:off x="3147886" y="3262738"/>
            <a:ext cx="726024" cy="1073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 picture containing weapon, brass knucks&#10;&#10;Description generated with high confidence">
            <a:extLst>
              <a:ext uri="{FF2B5EF4-FFF2-40B4-BE49-F238E27FC236}">
                <a16:creationId xmlns:a16="http://schemas.microsoft.com/office/drawing/2014/main" id="{37CB94DC-7274-46B5-AE39-D7CB41045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309" y="3577175"/>
            <a:ext cx="966454" cy="186610"/>
          </a:xfrm>
          <a:prstGeom prst="rect">
            <a:avLst/>
          </a:prstGeom>
        </p:spPr>
      </p:pic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ABCF48D-A644-46FD-9842-8BD04EDC1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69" y="3527947"/>
            <a:ext cx="1004552" cy="11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2BFF021-3F70-4665-AD1A-67A002FF28CF}"/>
              </a:ext>
            </a:extLst>
          </p:cNvPr>
          <p:cNvSpPr/>
          <p:nvPr/>
        </p:nvSpPr>
        <p:spPr>
          <a:xfrm>
            <a:off x="6248189" y="1466386"/>
            <a:ext cx="3950621" cy="3339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E0B574-678F-4EF5-973D-0FC3AAB74D87}"/>
              </a:ext>
            </a:extLst>
          </p:cNvPr>
          <p:cNvSpPr/>
          <p:nvPr/>
        </p:nvSpPr>
        <p:spPr>
          <a:xfrm>
            <a:off x="7086364" y="53897"/>
            <a:ext cx="1890131" cy="19644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D32203-19AC-4010-A341-8B042674C18A}"/>
              </a:ext>
            </a:extLst>
          </p:cNvPr>
          <p:cNvSpPr/>
          <p:nvPr/>
        </p:nvSpPr>
        <p:spPr>
          <a:xfrm>
            <a:off x="7290803" y="4402871"/>
            <a:ext cx="1992350" cy="18343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9F0A5D9-48DE-49B7-92B1-F7D304F9AF1B}"/>
              </a:ext>
            </a:extLst>
          </p:cNvPr>
          <p:cNvSpPr/>
          <p:nvPr/>
        </p:nvSpPr>
        <p:spPr>
          <a:xfrm>
            <a:off x="7235048" y="2404946"/>
            <a:ext cx="2196789" cy="16113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C1</a:t>
            </a:r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751BE6-4FFC-40A9-A9A5-7105EEB90ED1}"/>
              </a:ext>
            </a:extLst>
          </p:cNvPr>
          <p:cNvCxnSpPr/>
          <p:nvPr/>
        </p:nvCxnSpPr>
        <p:spPr>
          <a:xfrm flipH="1">
            <a:off x="7833497" y="2023947"/>
            <a:ext cx="5575" cy="45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2E009A9-C2D2-4F91-92FB-B15729922045}"/>
              </a:ext>
            </a:extLst>
          </p:cNvPr>
          <p:cNvCxnSpPr>
            <a:cxnSpLocks/>
          </p:cNvCxnSpPr>
          <p:nvPr/>
        </p:nvCxnSpPr>
        <p:spPr>
          <a:xfrm flipH="1">
            <a:off x="8400350" y="1977484"/>
            <a:ext cx="5575" cy="47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C346C24-BCCA-4C38-A5C2-F96DAA728567}"/>
              </a:ext>
            </a:extLst>
          </p:cNvPr>
          <p:cNvCxnSpPr>
            <a:cxnSpLocks/>
          </p:cNvCxnSpPr>
          <p:nvPr/>
        </p:nvCxnSpPr>
        <p:spPr>
          <a:xfrm flipH="1" flipV="1">
            <a:off x="7870666" y="3988418"/>
            <a:ext cx="5575" cy="47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1E61DF8-8407-478C-929F-4875B1ED0F26}"/>
              </a:ext>
            </a:extLst>
          </p:cNvPr>
          <p:cNvCxnSpPr>
            <a:cxnSpLocks/>
          </p:cNvCxnSpPr>
          <p:nvPr/>
        </p:nvCxnSpPr>
        <p:spPr>
          <a:xfrm flipH="1" flipV="1">
            <a:off x="8623375" y="3997711"/>
            <a:ext cx="33453" cy="46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CEAF999-92FC-41AB-8A5C-4EA6261A171B}"/>
              </a:ext>
            </a:extLst>
          </p:cNvPr>
          <p:cNvSpPr txBox="1"/>
          <p:nvPr/>
        </p:nvSpPr>
        <p:spPr>
          <a:xfrm>
            <a:off x="8169892" y="3776546"/>
            <a:ext cx="494371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C1</a:t>
            </a:r>
            <a:endParaRPr lang="en-US" sz="1200">
              <a:cs typeface="Calibri"/>
            </a:endParaRPr>
          </a:p>
        </p:txBody>
      </p: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2965F386-D10D-4474-99F8-0000DEF282F0}"/>
              </a:ext>
            </a:extLst>
          </p:cNvPr>
          <p:cNvSpPr/>
          <p:nvPr/>
        </p:nvSpPr>
        <p:spPr>
          <a:xfrm>
            <a:off x="7476656" y="474262"/>
            <a:ext cx="1230352" cy="231649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2"/>
                </a:solidFill>
                <a:cs typeface="Calibri"/>
              </a:rPr>
              <a:t>Employer1</a:t>
            </a:r>
            <a:endParaRPr lang="en-US" b="1">
              <a:solidFill>
                <a:schemeClr val="tx2"/>
              </a:solidFill>
              <a:cs typeface="Calibri"/>
            </a:endParaRPr>
          </a:p>
        </p:txBody>
      </p:sp>
      <p:sp>
        <p:nvSpPr>
          <p:cNvPr id="47" name="Flowchart: Predefined Process 46">
            <a:extLst>
              <a:ext uri="{FF2B5EF4-FFF2-40B4-BE49-F238E27FC236}">
                <a16:creationId xmlns:a16="http://schemas.microsoft.com/office/drawing/2014/main" id="{76909ABC-5E94-4E0E-A520-856B40806E36}"/>
              </a:ext>
            </a:extLst>
          </p:cNvPr>
          <p:cNvSpPr/>
          <p:nvPr/>
        </p:nvSpPr>
        <p:spPr>
          <a:xfrm>
            <a:off x="7875548" y="2797877"/>
            <a:ext cx="830766" cy="25952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cs typeface="Calibri"/>
              </a:rPr>
              <a:t>emp1.MSP</a:t>
            </a:r>
          </a:p>
        </p:txBody>
      </p:sp>
      <p:sp>
        <p:nvSpPr>
          <p:cNvPr id="52" name="Flowchart: Predefined Process 51">
            <a:extLst>
              <a:ext uri="{FF2B5EF4-FFF2-40B4-BE49-F238E27FC236}">
                <a16:creationId xmlns:a16="http://schemas.microsoft.com/office/drawing/2014/main" id="{406B60E8-5C51-4A1E-BE9E-E49B4BA714F0}"/>
              </a:ext>
            </a:extLst>
          </p:cNvPr>
          <p:cNvSpPr/>
          <p:nvPr/>
        </p:nvSpPr>
        <p:spPr>
          <a:xfrm>
            <a:off x="7874906" y="3255913"/>
            <a:ext cx="847912" cy="25887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cs typeface="Calibri"/>
              </a:rPr>
              <a:t>emp2.MSP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BFB9D30-792A-4F47-B793-C61845CF9E3E}"/>
              </a:ext>
            </a:extLst>
          </p:cNvPr>
          <p:cNvSpPr/>
          <p:nvPr/>
        </p:nvSpPr>
        <p:spPr>
          <a:xfrm>
            <a:off x="7939065" y="963793"/>
            <a:ext cx="347547" cy="1709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cs typeface="Calibri"/>
              </a:rPr>
              <a:t>CA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3E2182-BCDF-4F62-969E-0AF5EF87A1C0}"/>
              </a:ext>
            </a:extLst>
          </p:cNvPr>
          <p:cNvSpPr/>
          <p:nvPr/>
        </p:nvSpPr>
        <p:spPr>
          <a:xfrm>
            <a:off x="8105024" y="5280833"/>
            <a:ext cx="347547" cy="1709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cs typeface="Calibri"/>
              </a:rPr>
              <a:t>CA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5ADAA1C-BB54-4E38-9EC3-82C9F0AD1671}"/>
              </a:ext>
            </a:extLst>
          </p:cNvPr>
          <p:cNvSpPr/>
          <p:nvPr/>
        </p:nvSpPr>
        <p:spPr>
          <a:xfrm>
            <a:off x="7681095" y="1336285"/>
            <a:ext cx="319669" cy="2639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Calibri"/>
              </a:rPr>
              <a:t>P1</a:t>
            </a:r>
            <a:endParaRPr lang="en-US" sz="1000" dirty="0">
              <a:cs typeface="Calibri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A8688C-26FB-42F2-988C-2DD936DF5580}"/>
              </a:ext>
            </a:extLst>
          </p:cNvPr>
          <p:cNvSpPr/>
          <p:nvPr/>
        </p:nvSpPr>
        <p:spPr>
          <a:xfrm>
            <a:off x="8247948" y="1336285"/>
            <a:ext cx="319669" cy="2639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rgbClr val="FF0000"/>
                </a:solidFill>
                <a:cs typeface="Calibri"/>
              </a:rPr>
              <a:t>P2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EE711B3-CB97-48A3-8AB3-EB8A17C361A1}"/>
              </a:ext>
            </a:extLst>
          </p:cNvPr>
          <p:cNvSpPr/>
          <p:nvPr/>
        </p:nvSpPr>
        <p:spPr>
          <a:xfrm>
            <a:off x="7885534" y="1707993"/>
            <a:ext cx="421887" cy="20815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Calibri"/>
              </a:rPr>
              <a:t>O1</a:t>
            </a:r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0EECF43-B7C3-430F-BB78-85BE371F5E0E}"/>
              </a:ext>
            </a:extLst>
          </p:cNvPr>
          <p:cNvSpPr/>
          <p:nvPr/>
        </p:nvSpPr>
        <p:spPr>
          <a:xfrm>
            <a:off x="8080679" y="4467919"/>
            <a:ext cx="375426" cy="24532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Calibri"/>
              </a:rPr>
              <a:t>O2</a:t>
            </a:r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5B771FE-EF0F-4D2B-86B8-0C7F49458529}"/>
              </a:ext>
            </a:extLst>
          </p:cNvPr>
          <p:cNvSpPr/>
          <p:nvPr/>
        </p:nvSpPr>
        <p:spPr>
          <a:xfrm>
            <a:off x="7718266" y="4848918"/>
            <a:ext cx="319669" cy="2267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rgbClr val="FF0000"/>
                </a:solidFill>
                <a:cs typeface="Calibri"/>
              </a:rPr>
              <a:t>P3</a:t>
            </a:r>
            <a:endParaRPr lang="en-US" sz="1000">
              <a:solidFill>
                <a:srgbClr val="FF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0A8D94F-DCBD-4526-BEE2-10D3E39CD6EC}"/>
              </a:ext>
            </a:extLst>
          </p:cNvPr>
          <p:cNvSpPr/>
          <p:nvPr/>
        </p:nvSpPr>
        <p:spPr>
          <a:xfrm>
            <a:off x="8443095" y="4848917"/>
            <a:ext cx="319669" cy="2267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cs typeface="Calibri"/>
              </a:rPr>
              <a:t>P4</a:t>
            </a:r>
            <a:endParaRPr lang="en-US" sz="1000"/>
          </a:p>
        </p:txBody>
      </p:sp>
      <p:sp>
        <p:nvSpPr>
          <p:cNvPr id="82" name="Flowchart: Alternate Process 81">
            <a:extLst>
              <a:ext uri="{FF2B5EF4-FFF2-40B4-BE49-F238E27FC236}">
                <a16:creationId xmlns:a16="http://schemas.microsoft.com/office/drawing/2014/main" id="{E71B23B0-9956-4E81-B11B-A2030D749597}"/>
              </a:ext>
            </a:extLst>
          </p:cNvPr>
          <p:cNvSpPr/>
          <p:nvPr/>
        </p:nvSpPr>
        <p:spPr>
          <a:xfrm>
            <a:off x="7708973" y="5575945"/>
            <a:ext cx="1230352" cy="231649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cs typeface="Calibri"/>
            </a:endParaRPr>
          </a:p>
          <a:p>
            <a:pPr algn="ctr"/>
            <a:r>
              <a:rPr lang="en-US" sz="1000" b="1">
                <a:solidFill>
                  <a:schemeClr val="tx2"/>
                </a:solidFill>
                <a:cs typeface="Calibri"/>
              </a:rPr>
              <a:t>Employe2</a:t>
            </a:r>
            <a:endParaRPr lang="en-US" b="1">
              <a:solidFill>
                <a:schemeClr val="tx2"/>
              </a:solidFill>
              <a:cs typeface="Calibri"/>
            </a:endParaRPr>
          </a:p>
          <a:p>
            <a:pPr algn="ctr"/>
            <a:endParaRPr lang="en-US" sz="1000" dirty="0">
              <a:cs typeface="Calibri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AD30406-3CAE-492E-BAE6-CC25C34D3FEE}"/>
              </a:ext>
            </a:extLst>
          </p:cNvPr>
          <p:cNvSpPr/>
          <p:nvPr/>
        </p:nvSpPr>
        <p:spPr>
          <a:xfrm>
            <a:off x="10781840" y="181505"/>
            <a:ext cx="319669" cy="2639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FDD4E3D-1546-41F0-83CA-A6C15EAAA4F7}"/>
              </a:ext>
            </a:extLst>
          </p:cNvPr>
          <p:cNvSpPr txBox="1"/>
          <p:nvPr/>
        </p:nvSpPr>
        <p:spPr>
          <a:xfrm>
            <a:off x="11138261" y="204230"/>
            <a:ext cx="1496123" cy="53860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/>
              <a:t>Endorsing Peer</a:t>
            </a:r>
            <a:endParaRPr lang="en-US"/>
          </a:p>
          <a:p>
            <a:endParaRPr lang="en-US" dirty="0">
              <a:cs typeface="Calibri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D75B027-2F25-4956-859D-0DEBF0D1A04F}"/>
              </a:ext>
            </a:extLst>
          </p:cNvPr>
          <p:cNvSpPr txBox="1"/>
          <p:nvPr/>
        </p:nvSpPr>
        <p:spPr>
          <a:xfrm>
            <a:off x="11132502" y="698181"/>
            <a:ext cx="1496123" cy="53860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/>
              <a:t>Peer</a:t>
            </a:r>
            <a:endParaRPr lang="en-US"/>
          </a:p>
          <a:p>
            <a:endParaRPr lang="en-US" dirty="0">
              <a:cs typeface="Calibri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A29CF67-EE57-4FD8-B29F-60E2B8A98822}"/>
              </a:ext>
            </a:extLst>
          </p:cNvPr>
          <p:cNvSpPr txBox="1"/>
          <p:nvPr/>
        </p:nvSpPr>
        <p:spPr>
          <a:xfrm>
            <a:off x="11208282" y="1198546"/>
            <a:ext cx="1496123" cy="53860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/>
              <a:t>Orderer</a:t>
            </a:r>
            <a:endParaRPr lang="en-US"/>
          </a:p>
          <a:p>
            <a:endParaRPr lang="en-US" dirty="0">
              <a:cs typeface="Calibri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719AE7A-C171-473C-9B56-EBD446B61F89}"/>
              </a:ext>
            </a:extLst>
          </p:cNvPr>
          <p:cNvSpPr/>
          <p:nvPr/>
        </p:nvSpPr>
        <p:spPr>
          <a:xfrm>
            <a:off x="10772549" y="720485"/>
            <a:ext cx="328961" cy="2453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cs typeface="Calibri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CF69078-83F1-4B55-A740-642AB098596A}"/>
              </a:ext>
            </a:extLst>
          </p:cNvPr>
          <p:cNvSpPr/>
          <p:nvPr/>
        </p:nvSpPr>
        <p:spPr>
          <a:xfrm>
            <a:off x="10772548" y="1212994"/>
            <a:ext cx="356840" cy="23603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C4AA67-ED46-44BE-97DF-A8848DA13D51}"/>
              </a:ext>
            </a:extLst>
          </p:cNvPr>
          <p:cNvSpPr>
            <a:spLocks noChangeAspect="1"/>
          </p:cNvSpPr>
          <p:nvPr/>
        </p:nvSpPr>
        <p:spPr>
          <a:xfrm>
            <a:off x="4179114" y="926942"/>
            <a:ext cx="970732" cy="44372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solidFill>
                  <a:schemeClr val="bg2">
                    <a:lumMod val="25000"/>
                  </a:schemeClr>
                </a:solidFill>
                <a:latin typeface="Azo Sans"/>
              </a:rPr>
              <a:t>Rest Gateway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2626C8-3A29-4CD5-BB51-0A0823061E28}"/>
              </a:ext>
            </a:extLst>
          </p:cNvPr>
          <p:cNvSpPr>
            <a:spLocks noChangeAspect="1"/>
          </p:cNvSpPr>
          <p:nvPr/>
        </p:nvSpPr>
        <p:spPr>
          <a:xfrm>
            <a:off x="1485283" y="2064575"/>
            <a:ext cx="1571746" cy="13570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>
                <a:solidFill>
                  <a:schemeClr val="bg2">
                    <a:lumMod val="25000"/>
                  </a:schemeClr>
                </a:solidFill>
                <a:latin typeface="Azo Sans"/>
              </a:rPr>
              <a:t>Progressive Web App</a:t>
            </a:r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67C119-EEC4-4D22-A5E2-113F715CC2FA}"/>
              </a:ext>
            </a:extLst>
          </p:cNvPr>
          <p:cNvCxnSpPr/>
          <p:nvPr/>
        </p:nvCxnSpPr>
        <p:spPr>
          <a:xfrm flipV="1">
            <a:off x="3063025" y="2292440"/>
            <a:ext cx="1064654" cy="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C10E89F-BD0B-4F48-9EF2-7CB3571AF692}"/>
              </a:ext>
            </a:extLst>
          </p:cNvPr>
          <p:cNvCxnSpPr>
            <a:cxnSpLocks/>
          </p:cNvCxnSpPr>
          <p:nvPr/>
        </p:nvCxnSpPr>
        <p:spPr>
          <a:xfrm flipV="1">
            <a:off x="5155842" y="2238778"/>
            <a:ext cx="1064654" cy="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F57A84F-1946-4DB6-A0A3-8D7DA4666102}"/>
              </a:ext>
            </a:extLst>
          </p:cNvPr>
          <p:cNvCxnSpPr>
            <a:cxnSpLocks/>
          </p:cNvCxnSpPr>
          <p:nvPr/>
        </p:nvCxnSpPr>
        <p:spPr>
          <a:xfrm flipH="1">
            <a:off x="3022243" y="3191813"/>
            <a:ext cx="1167683" cy="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094636-6BC7-4B0A-9102-B457C43BDF6B}"/>
              </a:ext>
            </a:extLst>
          </p:cNvPr>
          <p:cNvCxnSpPr/>
          <p:nvPr/>
        </p:nvCxnSpPr>
        <p:spPr>
          <a:xfrm flipV="1">
            <a:off x="4672286" y="6412481"/>
            <a:ext cx="5230453" cy="3219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7A409E-82EB-407B-ABA3-D53058203B18}"/>
              </a:ext>
            </a:extLst>
          </p:cNvPr>
          <p:cNvCxnSpPr/>
          <p:nvPr/>
        </p:nvCxnSpPr>
        <p:spPr>
          <a:xfrm flipV="1">
            <a:off x="9909695" y="4770427"/>
            <a:ext cx="3777" cy="169571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DF253A-72E4-490E-AF44-E254E621604C}"/>
              </a:ext>
            </a:extLst>
          </p:cNvPr>
          <p:cNvCxnSpPr/>
          <p:nvPr/>
        </p:nvCxnSpPr>
        <p:spPr>
          <a:xfrm flipH="1" flipV="1">
            <a:off x="4618227" y="5328861"/>
            <a:ext cx="17685" cy="1126901"/>
          </a:xfrm>
          <a:prstGeom prst="line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A picture containing weapon, brass knucks&#10;&#10;Description generated with high confidence">
            <a:extLst>
              <a:ext uri="{FF2B5EF4-FFF2-40B4-BE49-F238E27FC236}">
                <a16:creationId xmlns:a16="http://schemas.microsoft.com/office/drawing/2014/main" id="{B473DBFD-D61E-4B6B-8A45-CF06A1305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239" y="3555710"/>
            <a:ext cx="1127439" cy="21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48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F048-FFB4-42DA-B71C-10F96813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63" y="96815"/>
            <a:ext cx="11921542" cy="113238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Transaction Flow: </a:t>
            </a:r>
            <a:r>
              <a:rPr lang="en-US" dirty="0" err="1">
                <a:cs typeface="Calibri Light"/>
              </a:rPr>
              <a:t>RevokeExperienceDetailsViewRequest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6B8B90-751D-4114-B247-0B2990D60355}"/>
              </a:ext>
            </a:extLst>
          </p:cNvPr>
          <p:cNvSpPr>
            <a:spLocks noChangeAspect="1"/>
          </p:cNvSpPr>
          <p:nvPr/>
        </p:nvSpPr>
        <p:spPr>
          <a:xfrm>
            <a:off x="462590" y="2386547"/>
            <a:ext cx="1174647" cy="96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latin typeface="Azo Sans"/>
              </a:rPr>
              <a:t>Employee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BCE193-8AF4-4D4B-947B-4BF4529AEF92}"/>
              </a:ext>
            </a:extLst>
          </p:cNvPr>
          <p:cNvSpPr>
            <a:spLocks noChangeAspect="1"/>
          </p:cNvSpPr>
          <p:nvPr/>
        </p:nvSpPr>
        <p:spPr>
          <a:xfrm>
            <a:off x="3846409" y="2418744"/>
            <a:ext cx="960000" cy="9814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solidFill>
                  <a:schemeClr val="bg2">
                    <a:lumMod val="25000"/>
                  </a:schemeClr>
                </a:solidFill>
                <a:latin typeface="Azo Sans"/>
              </a:rPr>
              <a:t>Rest Gateway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D1E1D3-D5C5-463A-BE35-FBF6C3215EE5}"/>
              </a:ext>
            </a:extLst>
          </p:cNvPr>
          <p:cNvSpPr>
            <a:spLocks noChangeAspect="1"/>
          </p:cNvSpPr>
          <p:nvPr/>
        </p:nvSpPr>
        <p:spPr>
          <a:xfrm>
            <a:off x="2129227" y="2418744"/>
            <a:ext cx="1045859" cy="981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solidFill>
                  <a:schemeClr val="bg2">
                    <a:lumMod val="25000"/>
                  </a:schemeClr>
                </a:solidFill>
                <a:latin typeface="Azo Sans"/>
              </a:rPr>
              <a:t>UI</a:t>
            </a:r>
          </a:p>
        </p:txBody>
      </p:sp>
      <p:sp>
        <p:nvSpPr>
          <p:cNvPr id="14" name="Rounded Rectangle 77">
            <a:extLst>
              <a:ext uri="{FF2B5EF4-FFF2-40B4-BE49-F238E27FC236}">
                <a16:creationId xmlns:a16="http://schemas.microsoft.com/office/drawing/2014/main" id="{5D958C0E-B8B9-43D9-8E1F-692923B65816}"/>
              </a:ext>
            </a:extLst>
          </p:cNvPr>
          <p:cNvSpPr>
            <a:spLocks noChangeAspect="1"/>
          </p:cNvSpPr>
          <p:nvPr/>
        </p:nvSpPr>
        <p:spPr>
          <a:xfrm>
            <a:off x="7967298" y="1588063"/>
            <a:ext cx="2862921" cy="310647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r>
              <a:rPr lang="en-US" sz="1300" dirty="0">
                <a:solidFill>
                  <a:schemeClr val="bg2">
                    <a:lumMod val="25000"/>
                  </a:schemeClr>
                </a:solidFill>
                <a:latin typeface="Azo Sans"/>
              </a:rPr>
              <a:t>Fabric Network</a:t>
            </a:r>
            <a:endParaRPr lang="en-US" dirty="0">
              <a:solidFill>
                <a:schemeClr val="bg2">
                  <a:lumMod val="25000"/>
                </a:schemeClr>
              </a:solidFill>
              <a:cs typeface="Calibri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CECCE4-8788-40CB-99BB-D328C7998E1A}"/>
              </a:ext>
            </a:extLst>
          </p:cNvPr>
          <p:cNvSpPr>
            <a:spLocks noChangeAspect="1"/>
          </p:cNvSpPr>
          <p:nvPr/>
        </p:nvSpPr>
        <p:spPr>
          <a:xfrm>
            <a:off x="8579396" y="2161167"/>
            <a:ext cx="1550281" cy="14107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 err="1">
                <a:solidFill>
                  <a:schemeClr val="tx2"/>
                </a:solidFill>
                <a:latin typeface="Azo Sans"/>
              </a:rPr>
              <a:t>AccessExperienceDetailsChaincode</a:t>
            </a:r>
            <a:r>
              <a:rPr lang="en-US" sz="1300" dirty="0">
                <a:solidFill>
                  <a:schemeClr val="tx2"/>
                </a:solidFill>
                <a:latin typeface="Azo Sans"/>
              </a:rPr>
              <a:t> </a:t>
            </a: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B424CC-6CDF-4625-8984-2CCA2C7FC51E}"/>
              </a:ext>
            </a:extLst>
          </p:cNvPr>
          <p:cNvCxnSpPr/>
          <p:nvPr/>
        </p:nvCxnSpPr>
        <p:spPr>
          <a:xfrm flipV="1">
            <a:off x="1641573" y="2844175"/>
            <a:ext cx="54039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24BCF8-4E99-45AF-B7C2-387F8D8F8F37}"/>
              </a:ext>
            </a:extLst>
          </p:cNvPr>
          <p:cNvCxnSpPr>
            <a:cxnSpLocks/>
          </p:cNvCxnSpPr>
          <p:nvPr/>
        </p:nvCxnSpPr>
        <p:spPr>
          <a:xfrm flipV="1">
            <a:off x="3176306" y="2629527"/>
            <a:ext cx="66918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C70013-8B75-49D3-970A-D4BEAAEB8A43}"/>
              </a:ext>
            </a:extLst>
          </p:cNvPr>
          <p:cNvCxnSpPr>
            <a:cxnSpLocks/>
          </p:cNvCxnSpPr>
          <p:nvPr/>
        </p:nvCxnSpPr>
        <p:spPr>
          <a:xfrm>
            <a:off x="4807629" y="2962231"/>
            <a:ext cx="3770846" cy="2146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B871F91-7E1E-45D9-97E5-D4E547123A24}"/>
              </a:ext>
            </a:extLst>
          </p:cNvPr>
          <p:cNvSpPr txBox="1"/>
          <p:nvPr/>
        </p:nvSpPr>
        <p:spPr>
          <a:xfrm>
            <a:off x="5067836" y="2475963"/>
            <a:ext cx="371984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Request:</a:t>
            </a:r>
            <a:r>
              <a:rPr lang="en-US" dirty="0"/>
              <a:t>(</a:t>
            </a:r>
            <a:r>
              <a:rPr lang="en-US" dirty="0" err="1"/>
              <a:t>RequestId</a:t>
            </a:r>
            <a:r>
              <a:rPr lang="en-US" dirty="0"/>
              <a:t> )</a:t>
            </a:r>
          </a:p>
          <a:p>
            <a:endParaRPr lang="en-US" b="1" dirty="0">
              <a:cs typeface="Calibri" panose="020F0502020204030204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4EE865-6F67-4767-BBA7-B9404B9A3A3A}"/>
              </a:ext>
            </a:extLst>
          </p:cNvPr>
          <p:cNvCxnSpPr/>
          <p:nvPr/>
        </p:nvCxnSpPr>
        <p:spPr>
          <a:xfrm flipV="1">
            <a:off x="4082005" y="6144172"/>
            <a:ext cx="5445099" cy="5366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B83932-27A3-4F93-83A9-3BA56095831B}"/>
              </a:ext>
            </a:extLst>
          </p:cNvPr>
          <p:cNvCxnSpPr/>
          <p:nvPr/>
        </p:nvCxnSpPr>
        <p:spPr>
          <a:xfrm flipH="1" flipV="1">
            <a:off x="9516373" y="4695299"/>
            <a:ext cx="28419" cy="139520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F3059A-BEE2-449C-9B08-6CA4860003E5}"/>
              </a:ext>
            </a:extLst>
          </p:cNvPr>
          <p:cNvCxnSpPr/>
          <p:nvPr/>
        </p:nvCxnSpPr>
        <p:spPr>
          <a:xfrm flipH="1" flipV="1">
            <a:off x="4049408" y="3354100"/>
            <a:ext cx="28418" cy="2844082"/>
          </a:xfrm>
          <a:prstGeom prst="line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DF28C7C-9AD7-4ED5-9471-2EF5F9FB3CA8}"/>
              </a:ext>
            </a:extLst>
          </p:cNvPr>
          <p:cNvSpPr txBox="1"/>
          <p:nvPr/>
        </p:nvSpPr>
        <p:spPr>
          <a:xfrm>
            <a:off x="4327301" y="6167907"/>
            <a:ext cx="531897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Reply: </a:t>
            </a:r>
            <a:r>
              <a:rPr lang="en-US" dirty="0"/>
              <a:t>Revoke Exp details</a:t>
            </a:r>
            <a:r>
              <a:rPr lang="en-US" b="1" dirty="0"/>
              <a:t> </a:t>
            </a:r>
            <a:r>
              <a:rPr lang="en-US" dirty="0"/>
              <a:t>Result Event</a:t>
            </a:r>
            <a:endParaRPr lang="en-US" dirty="0">
              <a:cs typeface="Calibri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5BCED0-3CBC-412B-BA31-3D7960B65F50}"/>
              </a:ext>
            </a:extLst>
          </p:cNvPr>
          <p:cNvCxnSpPr>
            <a:cxnSpLocks/>
          </p:cNvCxnSpPr>
          <p:nvPr/>
        </p:nvCxnSpPr>
        <p:spPr>
          <a:xfrm flipH="1" flipV="1">
            <a:off x="3147886" y="3262738"/>
            <a:ext cx="726024" cy="1073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 picture containing weapon, brass knucks&#10;&#10;Description generated with high confidence">
            <a:extLst>
              <a:ext uri="{FF2B5EF4-FFF2-40B4-BE49-F238E27FC236}">
                <a16:creationId xmlns:a16="http://schemas.microsoft.com/office/drawing/2014/main" id="{37CB94DC-7274-46B5-AE39-D7CB41045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309" y="3577175"/>
            <a:ext cx="966454" cy="186610"/>
          </a:xfrm>
          <a:prstGeom prst="rect">
            <a:avLst/>
          </a:prstGeom>
        </p:spPr>
      </p:pic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CA9A3CA-95B2-4A4D-BD06-C12C62EDC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37" y="3409890"/>
            <a:ext cx="1101144" cy="119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7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F048-FFB4-42DA-B71C-10F96813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63" y="96815"/>
            <a:ext cx="11921542" cy="113238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Transaction Flow: </a:t>
            </a:r>
            <a:r>
              <a:rPr lang="en-US" dirty="0" err="1">
                <a:cs typeface="Calibri Light"/>
              </a:rPr>
              <a:t>RejectExperienceDetailsViewRequest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6B8B90-751D-4114-B247-0B2990D60355}"/>
              </a:ext>
            </a:extLst>
          </p:cNvPr>
          <p:cNvSpPr>
            <a:spLocks noChangeAspect="1"/>
          </p:cNvSpPr>
          <p:nvPr/>
        </p:nvSpPr>
        <p:spPr>
          <a:xfrm>
            <a:off x="462590" y="2386547"/>
            <a:ext cx="1174647" cy="96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latin typeface="Azo Sans"/>
              </a:rPr>
              <a:t>Employee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BCE193-8AF4-4D4B-947B-4BF4529AEF92}"/>
              </a:ext>
            </a:extLst>
          </p:cNvPr>
          <p:cNvSpPr>
            <a:spLocks noChangeAspect="1"/>
          </p:cNvSpPr>
          <p:nvPr/>
        </p:nvSpPr>
        <p:spPr>
          <a:xfrm>
            <a:off x="3846409" y="2418744"/>
            <a:ext cx="960000" cy="9814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solidFill>
                  <a:schemeClr val="bg2">
                    <a:lumMod val="25000"/>
                  </a:schemeClr>
                </a:solidFill>
                <a:latin typeface="Azo Sans"/>
              </a:rPr>
              <a:t>Rest Gateway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D1E1D3-D5C5-463A-BE35-FBF6C3215EE5}"/>
              </a:ext>
            </a:extLst>
          </p:cNvPr>
          <p:cNvSpPr>
            <a:spLocks noChangeAspect="1"/>
          </p:cNvSpPr>
          <p:nvPr/>
        </p:nvSpPr>
        <p:spPr>
          <a:xfrm>
            <a:off x="2129227" y="2418744"/>
            <a:ext cx="1045859" cy="981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solidFill>
                  <a:schemeClr val="bg2">
                    <a:lumMod val="25000"/>
                  </a:schemeClr>
                </a:solidFill>
                <a:latin typeface="Azo Sans"/>
              </a:rPr>
              <a:t>UI</a:t>
            </a:r>
          </a:p>
        </p:txBody>
      </p:sp>
      <p:sp>
        <p:nvSpPr>
          <p:cNvPr id="14" name="Rounded Rectangle 77">
            <a:extLst>
              <a:ext uri="{FF2B5EF4-FFF2-40B4-BE49-F238E27FC236}">
                <a16:creationId xmlns:a16="http://schemas.microsoft.com/office/drawing/2014/main" id="{5D958C0E-B8B9-43D9-8E1F-692923B65816}"/>
              </a:ext>
            </a:extLst>
          </p:cNvPr>
          <p:cNvSpPr>
            <a:spLocks noChangeAspect="1"/>
          </p:cNvSpPr>
          <p:nvPr/>
        </p:nvSpPr>
        <p:spPr>
          <a:xfrm>
            <a:off x="7967298" y="1588063"/>
            <a:ext cx="2862921" cy="310647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endParaRPr lang="en-US" sz="1300" dirty="0">
              <a:solidFill>
                <a:schemeClr val="bg2">
                  <a:lumMod val="25000"/>
                </a:schemeClr>
              </a:solidFill>
              <a:latin typeface="Azo Sans"/>
            </a:endParaRPr>
          </a:p>
          <a:p>
            <a:pPr algn="ctr"/>
            <a:r>
              <a:rPr lang="en-US" sz="1300" dirty="0">
                <a:solidFill>
                  <a:schemeClr val="bg2">
                    <a:lumMod val="25000"/>
                  </a:schemeClr>
                </a:solidFill>
                <a:latin typeface="Azo Sans"/>
              </a:rPr>
              <a:t>Fabric Network</a:t>
            </a:r>
            <a:endParaRPr lang="en-US" dirty="0">
              <a:solidFill>
                <a:schemeClr val="bg2">
                  <a:lumMod val="25000"/>
                </a:schemeClr>
              </a:solidFill>
              <a:cs typeface="Calibri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CECCE4-8788-40CB-99BB-D328C7998E1A}"/>
              </a:ext>
            </a:extLst>
          </p:cNvPr>
          <p:cNvSpPr>
            <a:spLocks noChangeAspect="1"/>
          </p:cNvSpPr>
          <p:nvPr/>
        </p:nvSpPr>
        <p:spPr>
          <a:xfrm>
            <a:off x="8579396" y="2161167"/>
            <a:ext cx="1550281" cy="14107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 err="1">
                <a:solidFill>
                  <a:schemeClr val="tx2"/>
                </a:solidFill>
                <a:latin typeface="Azo Sans"/>
              </a:rPr>
              <a:t>AccessExperienceDetailsChaincode</a:t>
            </a:r>
            <a:r>
              <a:rPr lang="en-US" sz="1300" dirty="0">
                <a:solidFill>
                  <a:schemeClr val="tx2"/>
                </a:solidFill>
                <a:latin typeface="Azo Sans"/>
              </a:rPr>
              <a:t> </a:t>
            </a:r>
            <a:endParaRPr lang="en-US" dirty="0">
              <a:solidFill>
                <a:schemeClr val="tx2"/>
              </a:solidFill>
              <a:cs typeface="Calibri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B424CC-6CDF-4625-8984-2CCA2C7FC51E}"/>
              </a:ext>
            </a:extLst>
          </p:cNvPr>
          <p:cNvCxnSpPr/>
          <p:nvPr/>
        </p:nvCxnSpPr>
        <p:spPr>
          <a:xfrm flipV="1">
            <a:off x="1641573" y="2844175"/>
            <a:ext cx="54039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24BCF8-4E99-45AF-B7C2-387F8D8F8F37}"/>
              </a:ext>
            </a:extLst>
          </p:cNvPr>
          <p:cNvCxnSpPr>
            <a:cxnSpLocks/>
          </p:cNvCxnSpPr>
          <p:nvPr/>
        </p:nvCxnSpPr>
        <p:spPr>
          <a:xfrm flipV="1">
            <a:off x="3176306" y="2629527"/>
            <a:ext cx="66918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C70013-8B75-49D3-970A-D4BEAAEB8A43}"/>
              </a:ext>
            </a:extLst>
          </p:cNvPr>
          <p:cNvCxnSpPr>
            <a:cxnSpLocks/>
          </p:cNvCxnSpPr>
          <p:nvPr/>
        </p:nvCxnSpPr>
        <p:spPr>
          <a:xfrm>
            <a:off x="4807629" y="2962231"/>
            <a:ext cx="3770846" cy="2146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B871F91-7E1E-45D9-97E5-D4E547123A24}"/>
              </a:ext>
            </a:extLst>
          </p:cNvPr>
          <p:cNvSpPr txBox="1"/>
          <p:nvPr/>
        </p:nvSpPr>
        <p:spPr>
          <a:xfrm>
            <a:off x="5067836" y="2475963"/>
            <a:ext cx="371984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Request:</a:t>
            </a:r>
            <a:r>
              <a:rPr lang="en-US" dirty="0"/>
              <a:t>(</a:t>
            </a:r>
            <a:r>
              <a:rPr lang="en-US" dirty="0" err="1"/>
              <a:t>RequestId</a:t>
            </a:r>
            <a:r>
              <a:rPr lang="en-US" dirty="0"/>
              <a:t> )</a:t>
            </a:r>
          </a:p>
          <a:p>
            <a:endParaRPr lang="en-US" b="1" dirty="0">
              <a:cs typeface="Calibri" panose="020F0502020204030204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4EE865-6F67-4767-BBA7-B9404B9A3A3A}"/>
              </a:ext>
            </a:extLst>
          </p:cNvPr>
          <p:cNvCxnSpPr/>
          <p:nvPr/>
        </p:nvCxnSpPr>
        <p:spPr>
          <a:xfrm flipV="1">
            <a:off x="4082005" y="6144172"/>
            <a:ext cx="5445099" cy="5366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B83932-27A3-4F93-83A9-3BA56095831B}"/>
              </a:ext>
            </a:extLst>
          </p:cNvPr>
          <p:cNvCxnSpPr/>
          <p:nvPr/>
        </p:nvCxnSpPr>
        <p:spPr>
          <a:xfrm flipH="1" flipV="1">
            <a:off x="9516373" y="4695299"/>
            <a:ext cx="28419" cy="139520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F3059A-BEE2-449C-9B08-6CA4860003E5}"/>
              </a:ext>
            </a:extLst>
          </p:cNvPr>
          <p:cNvCxnSpPr/>
          <p:nvPr/>
        </p:nvCxnSpPr>
        <p:spPr>
          <a:xfrm flipH="1" flipV="1">
            <a:off x="4049408" y="3354100"/>
            <a:ext cx="28418" cy="2844082"/>
          </a:xfrm>
          <a:prstGeom prst="line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DF28C7C-9AD7-4ED5-9471-2EF5F9FB3CA8}"/>
              </a:ext>
            </a:extLst>
          </p:cNvPr>
          <p:cNvSpPr txBox="1"/>
          <p:nvPr/>
        </p:nvSpPr>
        <p:spPr>
          <a:xfrm>
            <a:off x="4327301" y="6167907"/>
            <a:ext cx="531897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Reply: </a:t>
            </a:r>
            <a:r>
              <a:rPr lang="en-US" dirty="0"/>
              <a:t>Reject Exp details</a:t>
            </a:r>
            <a:r>
              <a:rPr lang="en-US" b="1" dirty="0"/>
              <a:t> </a:t>
            </a:r>
            <a:r>
              <a:rPr lang="en-US" dirty="0"/>
              <a:t>Result Event</a:t>
            </a:r>
            <a:endParaRPr lang="en-US" dirty="0">
              <a:cs typeface="Calibri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5BCED0-3CBC-412B-BA31-3D7960B65F50}"/>
              </a:ext>
            </a:extLst>
          </p:cNvPr>
          <p:cNvCxnSpPr>
            <a:cxnSpLocks/>
          </p:cNvCxnSpPr>
          <p:nvPr/>
        </p:nvCxnSpPr>
        <p:spPr>
          <a:xfrm flipH="1" flipV="1">
            <a:off x="3147886" y="3262738"/>
            <a:ext cx="726024" cy="1073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 picture containing weapon, brass knucks&#10;&#10;Description generated with high confidence">
            <a:extLst>
              <a:ext uri="{FF2B5EF4-FFF2-40B4-BE49-F238E27FC236}">
                <a16:creationId xmlns:a16="http://schemas.microsoft.com/office/drawing/2014/main" id="{37CB94DC-7274-46B5-AE39-D7CB41045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309" y="3577175"/>
            <a:ext cx="966454" cy="186610"/>
          </a:xfrm>
          <a:prstGeom prst="rect">
            <a:avLst/>
          </a:prstGeom>
        </p:spPr>
      </p:pic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CA9A3CA-95B2-4A4D-BD06-C12C62EDC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37" y="3409890"/>
            <a:ext cx="1101144" cy="119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2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2C96BF0-8684-44F9-8A48-B56E48C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63" y="139745"/>
            <a:ext cx="11202473" cy="788944"/>
          </a:xfrm>
        </p:spPr>
        <p:txBody>
          <a:bodyPr/>
          <a:lstStyle/>
          <a:p>
            <a:r>
              <a:rPr lang="en-US">
                <a:cs typeface="Calibri Light"/>
              </a:rPr>
              <a:t>Network Architecture</a:t>
            </a:r>
            <a:endParaRPr lang="en-US" dirty="0">
              <a:cs typeface="Calibri Ligh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71F7EE-0D0B-4F59-AB6D-AED34476C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764" y="1149485"/>
            <a:ext cx="11288331" cy="55104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Two employers</a:t>
            </a:r>
          </a:p>
          <a:p>
            <a:r>
              <a:rPr lang="en-US" dirty="0">
                <a:cs typeface="Calibri"/>
              </a:rPr>
              <a:t>Single Channel (Storing experience details encrypting the  )</a:t>
            </a:r>
          </a:p>
          <a:p>
            <a:r>
              <a:rPr lang="en-US" dirty="0">
                <a:cs typeface="Calibri"/>
              </a:rPr>
              <a:t>Each org maintains 1 </a:t>
            </a:r>
            <a:r>
              <a:rPr lang="en-US" dirty="0" err="1">
                <a:cs typeface="Calibri"/>
              </a:rPr>
              <a:t>Commiting</a:t>
            </a:r>
            <a:r>
              <a:rPr lang="en-US" dirty="0">
                <a:cs typeface="Calibri"/>
              </a:rPr>
              <a:t> peer and 1 endorsing peer</a:t>
            </a:r>
            <a:endParaRPr lang="en-US"/>
          </a:p>
          <a:p>
            <a:r>
              <a:rPr lang="en-US" dirty="0">
                <a:cs typeface="Calibri"/>
              </a:rPr>
              <a:t>Each org </a:t>
            </a:r>
            <a:r>
              <a:rPr lang="en-US" dirty="0" err="1">
                <a:cs typeface="Calibri"/>
              </a:rPr>
              <a:t>Combinely</a:t>
            </a:r>
            <a:r>
              <a:rPr lang="en-US" dirty="0">
                <a:cs typeface="Calibri"/>
              </a:rPr>
              <a:t> runs </a:t>
            </a:r>
            <a:r>
              <a:rPr lang="en-US" dirty="0" err="1">
                <a:cs typeface="Calibri"/>
              </a:rPr>
              <a:t>kafka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Orderer</a:t>
            </a:r>
          </a:p>
          <a:p>
            <a:r>
              <a:rPr lang="en-US" dirty="0">
                <a:cs typeface="Calibri"/>
              </a:rPr>
              <a:t>Each org has their own CA and MSP</a:t>
            </a:r>
          </a:p>
          <a:p>
            <a:r>
              <a:rPr lang="en-US" dirty="0">
                <a:cs typeface="Calibri"/>
              </a:rPr>
              <a:t>We are planning to run everything on Kubernetes (In Local Machine using </a:t>
            </a:r>
            <a:r>
              <a:rPr lang="en-US" dirty="0" err="1">
                <a:cs typeface="Calibri"/>
              </a:rPr>
              <a:t>Minikube</a:t>
            </a:r>
            <a:r>
              <a:rPr lang="en-US" dirty="0">
                <a:cs typeface="Calibri"/>
              </a:rPr>
              <a:t>)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445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F048-FFB4-42DA-B71C-10F96813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63" y="139745"/>
            <a:ext cx="11202473" cy="788944"/>
          </a:xfrm>
        </p:spPr>
        <p:txBody>
          <a:bodyPr/>
          <a:lstStyle/>
          <a:p>
            <a:r>
              <a:rPr lang="en-US" dirty="0">
                <a:cs typeface="Calibri Light"/>
              </a:rPr>
              <a:t>Actors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53FD97A-CDE1-43E9-9B99-85DA38276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907" y="2079073"/>
            <a:ext cx="1691425" cy="1830528"/>
          </a:xfrm>
          <a:prstGeom prst="rect">
            <a:avLst/>
          </a:prstGeom>
        </p:spPr>
      </p:pic>
      <p:pic>
        <p:nvPicPr>
          <p:cNvPr id="7" name="Picture 3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C5CBB0BC-B0A4-4E4D-BD06-E2734DD54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900" y="1934849"/>
            <a:ext cx="1756088" cy="2011654"/>
          </a:xfrm>
          <a:prstGeom prst="rect">
            <a:avLst/>
          </a:prstGeom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66CF756E-5D3B-43BE-9438-E2E29F532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781" y="2108528"/>
            <a:ext cx="1487509" cy="17823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69F7FD-97D1-4354-A648-5310CEEC5DD5}"/>
              </a:ext>
            </a:extLst>
          </p:cNvPr>
          <p:cNvSpPr txBox="1"/>
          <p:nvPr/>
        </p:nvSpPr>
        <p:spPr>
          <a:xfrm>
            <a:off x="1569076" y="432193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ADMIN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ED16C9-CD6D-456A-9F65-0E2FA61F998F}"/>
              </a:ext>
            </a:extLst>
          </p:cNvPr>
          <p:cNvSpPr txBox="1"/>
          <p:nvPr/>
        </p:nvSpPr>
        <p:spPr>
          <a:xfrm>
            <a:off x="5024907" y="437559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Employer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69AE62-DA15-49EA-A721-8C4FB172E206}"/>
              </a:ext>
            </a:extLst>
          </p:cNvPr>
          <p:cNvSpPr txBox="1"/>
          <p:nvPr/>
        </p:nvSpPr>
        <p:spPr>
          <a:xfrm>
            <a:off x="8362681" y="437559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90232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F048-FFB4-42DA-B71C-10F96813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63" y="139745"/>
            <a:ext cx="11202473" cy="788944"/>
          </a:xfrm>
        </p:spPr>
        <p:txBody>
          <a:bodyPr/>
          <a:lstStyle/>
          <a:p>
            <a:r>
              <a:rPr lang="en-US" dirty="0">
                <a:cs typeface="Calibri Light"/>
              </a:rPr>
              <a:t>Assets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96DFC-A0A1-4778-B2D0-74D73F87B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764" y="1149485"/>
            <a:ext cx="11288331" cy="55104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OrganizationProfile</a:t>
            </a:r>
          </a:p>
          <a:p>
            <a:r>
              <a:rPr lang="en-US" dirty="0" err="1">
                <a:cs typeface="Calibri"/>
              </a:rPr>
              <a:t>UserProfile</a:t>
            </a:r>
          </a:p>
          <a:p>
            <a:r>
              <a:rPr lang="en-US" dirty="0" err="1">
                <a:cs typeface="Calibri"/>
              </a:rPr>
              <a:t>UserProfessionalExperienceDetails</a:t>
            </a:r>
          </a:p>
          <a:p>
            <a:pPr lvl="1"/>
            <a:r>
              <a:rPr lang="en-US" dirty="0" err="1">
                <a:cs typeface="Calibri"/>
              </a:rPr>
              <a:t>AccessRequestsPending</a:t>
            </a:r>
            <a:r>
              <a:rPr lang="en-US" dirty="0">
                <a:cs typeface="Calibri"/>
              </a:rPr>
              <a:t> (list)     </a:t>
            </a:r>
          </a:p>
          <a:p>
            <a:pPr lvl="1"/>
            <a:r>
              <a:rPr lang="en-US" dirty="0" err="1">
                <a:cs typeface="Calibri"/>
              </a:rPr>
              <a:t>AccessRequestsApproved</a:t>
            </a:r>
            <a:r>
              <a:rPr lang="en-US" dirty="0">
                <a:cs typeface="Calibri"/>
              </a:rPr>
              <a:t> (list) </a:t>
            </a:r>
          </a:p>
          <a:p>
            <a:pPr lvl="1"/>
            <a:r>
              <a:rPr lang="en-US" dirty="0" err="1">
                <a:cs typeface="Calibri"/>
              </a:rPr>
              <a:t>AccessRequestsRejected</a:t>
            </a:r>
            <a:r>
              <a:rPr lang="en-US" dirty="0">
                <a:cs typeface="Calibri"/>
              </a:rPr>
              <a:t> (list)</a:t>
            </a:r>
          </a:p>
          <a:p>
            <a:pPr lvl="1"/>
            <a:r>
              <a:rPr lang="en-US" dirty="0" err="1">
                <a:cs typeface="Calibri"/>
              </a:rPr>
              <a:t>AccessRequestsRevoked</a:t>
            </a:r>
            <a:r>
              <a:rPr lang="en-US" dirty="0">
                <a:cs typeface="Calibri"/>
              </a:rPr>
              <a:t> (list)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245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F048-FFB4-42DA-B71C-10F96813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63" y="139745"/>
            <a:ext cx="11202473" cy="788944"/>
          </a:xfrm>
        </p:spPr>
        <p:txBody>
          <a:bodyPr/>
          <a:lstStyle/>
          <a:p>
            <a:r>
              <a:rPr lang="en-US" dirty="0">
                <a:cs typeface="Calibri Light"/>
              </a:rPr>
              <a:t>Assets and 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96DFC-A0A1-4778-B2D0-74D73F87B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764" y="1052894"/>
            <a:ext cx="5256726" cy="51455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OrganizationProfile</a:t>
            </a:r>
            <a:r>
              <a:rPr lang="en-US" dirty="0">
                <a:cs typeface="Calibri"/>
              </a:rPr>
              <a:t> :</a:t>
            </a:r>
            <a:endParaRPr lang="en-US" dirty="0" err="1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OrgName</a:t>
            </a:r>
          </a:p>
          <a:p>
            <a:pPr lvl="1"/>
            <a:r>
              <a:rPr lang="en-US" dirty="0" err="1">
                <a:cs typeface="Calibri"/>
              </a:rPr>
              <a:t>OrgMailId</a:t>
            </a:r>
          </a:p>
          <a:p>
            <a:pPr lvl="1"/>
            <a:r>
              <a:rPr lang="en-US" b="1" dirty="0">
                <a:cs typeface="Calibri"/>
              </a:rPr>
              <a:t>PAN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UserProfile</a:t>
            </a:r>
            <a:r>
              <a:rPr lang="en-US" dirty="0">
                <a:cs typeface="Calibri"/>
              </a:rPr>
              <a:t> :</a:t>
            </a:r>
          </a:p>
          <a:p>
            <a:pPr lvl="1"/>
            <a:r>
              <a:rPr lang="en-US" dirty="0">
                <a:cs typeface="Calibri"/>
              </a:rPr>
              <a:t>Name</a:t>
            </a:r>
          </a:p>
          <a:p>
            <a:pPr lvl="1"/>
            <a:r>
              <a:rPr lang="en-US" dirty="0">
                <a:cs typeface="Calibri"/>
              </a:rPr>
              <a:t>Email</a:t>
            </a:r>
          </a:p>
          <a:p>
            <a:pPr lvl="1"/>
            <a:r>
              <a:rPr lang="en-US" dirty="0" err="1">
                <a:cs typeface="Calibri"/>
              </a:rPr>
              <a:t>PubKey</a:t>
            </a:r>
          </a:p>
          <a:p>
            <a:pPr lvl="1"/>
            <a:r>
              <a:rPr lang="en-US" dirty="0">
                <a:cs typeface="Calibri"/>
              </a:rPr>
              <a:t>PAN</a:t>
            </a:r>
          </a:p>
          <a:p>
            <a:pPr lvl="1"/>
            <a:r>
              <a:rPr lang="en-US" dirty="0">
                <a:cs typeface="Calibri"/>
              </a:rPr>
              <a:t>List&lt;</a:t>
            </a:r>
            <a:r>
              <a:rPr lang="en-US" dirty="0" err="1">
                <a:cs typeface="Calibri"/>
              </a:rPr>
              <a:t>expId</a:t>
            </a:r>
            <a:r>
              <a:rPr lang="en-US" dirty="0">
                <a:cs typeface="Calibri"/>
              </a:rPr>
              <a:t>&gt;</a:t>
            </a: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E676FBC-9DB9-48F9-9512-FFF6D5F9B9D2}"/>
              </a:ext>
            </a:extLst>
          </p:cNvPr>
          <p:cNvCxnSpPr/>
          <p:nvPr/>
        </p:nvCxnSpPr>
        <p:spPr>
          <a:xfrm flipH="1">
            <a:off x="5887792" y="1056067"/>
            <a:ext cx="8585" cy="5303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E94B5A-B444-4966-A33D-AD54C2D8E4B6}"/>
              </a:ext>
            </a:extLst>
          </p:cNvPr>
          <p:cNvSpPr txBox="1">
            <a:spLocks/>
          </p:cNvSpPr>
          <p:nvPr/>
        </p:nvSpPr>
        <p:spPr>
          <a:xfrm>
            <a:off x="6174347" y="1055041"/>
            <a:ext cx="5256726" cy="51455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cs typeface="Calibri"/>
              </a:rPr>
              <a:t>UserProfessionalExperienceDetails</a:t>
            </a:r>
            <a:r>
              <a:rPr lang="en-US" dirty="0">
                <a:cs typeface="Calibri"/>
              </a:rPr>
              <a:t> :</a:t>
            </a:r>
            <a:endParaRPr lang="en-US" dirty="0" err="1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expId</a:t>
            </a:r>
          </a:p>
          <a:p>
            <a:pPr lvl="1"/>
            <a:r>
              <a:rPr lang="en-US" dirty="0" err="1">
                <a:cs typeface="Calibri"/>
              </a:rPr>
              <a:t>empIdentity</a:t>
            </a:r>
          </a:p>
          <a:p>
            <a:pPr lvl="1"/>
            <a:r>
              <a:rPr lang="en-US" dirty="0" err="1">
                <a:cs typeface="Calibri"/>
              </a:rPr>
              <a:t>OrgName</a:t>
            </a:r>
          </a:p>
          <a:p>
            <a:pPr lvl="1"/>
            <a:r>
              <a:rPr lang="en-US" dirty="0" err="1">
                <a:cs typeface="Calibri"/>
              </a:rPr>
              <a:t>OrgPAN</a:t>
            </a:r>
          </a:p>
          <a:p>
            <a:pPr lvl="1"/>
            <a:r>
              <a:rPr lang="en-US" dirty="0" err="1">
                <a:cs typeface="Calibri"/>
              </a:rPr>
              <a:t>YearsOfExp</a:t>
            </a:r>
          </a:p>
          <a:p>
            <a:pPr lvl="1"/>
            <a:r>
              <a:rPr lang="en-US" dirty="0">
                <a:cs typeface="Calibri"/>
              </a:rPr>
              <a:t>Designation</a:t>
            </a:r>
          </a:p>
          <a:p>
            <a:pPr lvl="1"/>
            <a:r>
              <a:rPr lang="en-US" dirty="0">
                <a:cs typeface="Calibri"/>
              </a:rPr>
              <a:t>StartDate</a:t>
            </a:r>
          </a:p>
          <a:p>
            <a:pPr lvl="1"/>
            <a:r>
              <a:rPr lang="en-US" dirty="0" err="1">
                <a:cs typeface="Calibri"/>
              </a:rPr>
              <a:t>EndDate</a:t>
            </a:r>
          </a:p>
          <a:p>
            <a:pPr lvl="1"/>
            <a:r>
              <a:rPr lang="en-US" dirty="0" err="1">
                <a:cs typeface="Calibri"/>
              </a:rPr>
              <a:t>createdDate</a:t>
            </a:r>
          </a:p>
          <a:p>
            <a:pPr lvl="1"/>
            <a:r>
              <a:rPr lang="en-US" dirty="0">
                <a:cs typeface="Calibri"/>
              </a:rPr>
              <a:t>Status</a:t>
            </a:r>
          </a:p>
          <a:p>
            <a:pPr lvl="1"/>
            <a:r>
              <a:rPr lang="en-US" dirty="0" err="1">
                <a:cs typeface="Calibri"/>
              </a:rPr>
              <a:t>AccessRequestsPending</a:t>
            </a:r>
            <a:r>
              <a:rPr lang="en-US" dirty="0">
                <a:cs typeface="Calibri"/>
              </a:rPr>
              <a:t>(list)</a:t>
            </a:r>
          </a:p>
          <a:p>
            <a:pPr lvl="1"/>
            <a:r>
              <a:rPr lang="en-US" dirty="0" err="1">
                <a:cs typeface="Calibri"/>
              </a:rPr>
              <a:t>AccessRequestsApproved</a:t>
            </a:r>
            <a:r>
              <a:rPr lang="en-US" dirty="0">
                <a:cs typeface="Calibri"/>
              </a:rPr>
              <a:t>(list)</a:t>
            </a:r>
          </a:p>
          <a:p>
            <a:pPr lvl="1"/>
            <a:r>
              <a:rPr lang="en-US" dirty="0" err="1">
                <a:cs typeface="Calibri"/>
              </a:rPr>
              <a:t>AcccessRequestsRevoked</a:t>
            </a:r>
            <a:r>
              <a:rPr lang="en-US" dirty="0">
                <a:cs typeface="Calibri"/>
              </a:rPr>
              <a:t>(list)</a:t>
            </a:r>
          </a:p>
          <a:p>
            <a:pPr lvl="1"/>
            <a:r>
              <a:rPr lang="en-US" dirty="0" err="1">
                <a:cs typeface="Calibri"/>
              </a:rPr>
              <a:t>AccessRequestsRejected</a:t>
            </a:r>
            <a:r>
              <a:rPr lang="en-US" dirty="0">
                <a:cs typeface="Calibri"/>
              </a:rPr>
              <a:t>(list)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3542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F048-FFB4-42DA-B71C-10F96813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63" y="139745"/>
            <a:ext cx="11202473" cy="788944"/>
          </a:xfrm>
        </p:spPr>
        <p:txBody>
          <a:bodyPr/>
          <a:lstStyle/>
          <a:p>
            <a:r>
              <a:rPr lang="en-US" dirty="0">
                <a:cs typeface="Calibri Light"/>
              </a:rPr>
              <a:t>Assets and 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96DFC-A0A1-4778-B2D0-74D73F87B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764" y="1052894"/>
            <a:ext cx="5256726" cy="51455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AccessRequestsPending</a:t>
            </a:r>
            <a:r>
              <a:rPr lang="en-US" dirty="0">
                <a:cs typeface="Calibri"/>
              </a:rPr>
              <a:t>:</a:t>
            </a:r>
            <a:endParaRPr lang="en-US" dirty="0" err="1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OrgPubKey</a:t>
            </a:r>
          </a:p>
          <a:p>
            <a:pPr lvl="1"/>
            <a:r>
              <a:rPr lang="en-US" dirty="0" err="1">
                <a:cs typeface="Calibri"/>
              </a:rPr>
              <a:t>OrgName</a:t>
            </a:r>
          </a:p>
          <a:p>
            <a:pPr lvl="1"/>
            <a:r>
              <a:rPr lang="en-US" dirty="0" err="1">
                <a:cs typeface="Calibri"/>
              </a:rPr>
              <a:t>RequestedDate</a:t>
            </a: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AccessRequestsApproved</a:t>
            </a:r>
            <a:r>
              <a:rPr lang="en-US" dirty="0">
                <a:cs typeface="Calibri"/>
              </a:rPr>
              <a:t>:</a:t>
            </a:r>
          </a:p>
          <a:p>
            <a:pPr lvl="1"/>
            <a:r>
              <a:rPr lang="en-US" dirty="0" err="1">
                <a:cs typeface="Calibri"/>
              </a:rPr>
              <a:t>OrgPubKey</a:t>
            </a:r>
          </a:p>
          <a:p>
            <a:pPr lvl="1"/>
            <a:r>
              <a:rPr lang="en-US" dirty="0" err="1">
                <a:cs typeface="Calibri"/>
              </a:rPr>
              <a:t>OrgName</a:t>
            </a:r>
          </a:p>
          <a:p>
            <a:pPr lvl="1"/>
            <a:r>
              <a:rPr lang="en-US" dirty="0" err="1">
                <a:cs typeface="Calibri"/>
              </a:rPr>
              <a:t>ApprovedDate</a:t>
            </a: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E676FBC-9DB9-48F9-9512-FFF6D5F9B9D2}"/>
              </a:ext>
            </a:extLst>
          </p:cNvPr>
          <p:cNvCxnSpPr/>
          <p:nvPr/>
        </p:nvCxnSpPr>
        <p:spPr>
          <a:xfrm flipH="1">
            <a:off x="5887792" y="1056067"/>
            <a:ext cx="8585" cy="5303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E94B5A-B444-4966-A33D-AD54C2D8E4B6}"/>
              </a:ext>
            </a:extLst>
          </p:cNvPr>
          <p:cNvSpPr txBox="1">
            <a:spLocks/>
          </p:cNvSpPr>
          <p:nvPr/>
        </p:nvSpPr>
        <p:spPr>
          <a:xfrm>
            <a:off x="6174347" y="1055041"/>
            <a:ext cx="5256726" cy="51455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cs typeface="Calibri"/>
              </a:rPr>
              <a:t>AccessRequestsRejected</a:t>
            </a:r>
            <a:r>
              <a:rPr lang="en-US" dirty="0">
                <a:cs typeface="Calibri"/>
              </a:rPr>
              <a:t>:</a:t>
            </a:r>
            <a:endParaRPr lang="en-US" dirty="0" err="1">
              <a:cs typeface="Calibri"/>
            </a:endParaRPr>
          </a:p>
          <a:p>
            <a:pPr lvl="1"/>
            <a:r>
              <a:rPr lang="en-US" sz="2800" dirty="0" err="1">
                <a:cs typeface="Calibri"/>
              </a:rPr>
              <a:t>OrgPubKey</a:t>
            </a:r>
          </a:p>
          <a:p>
            <a:pPr lvl="1"/>
            <a:r>
              <a:rPr lang="en-US" sz="2800" dirty="0" err="1">
                <a:cs typeface="Calibri"/>
              </a:rPr>
              <a:t>OrgName</a:t>
            </a:r>
          </a:p>
          <a:p>
            <a:pPr lvl="1"/>
            <a:r>
              <a:rPr lang="en-US" sz="2800" dirty="0" err="1">
                <a:cs typeface="Calibri"/>
              </a:rPr>
              <a:t>RejectedDate</a:t>
            </a: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AccessRequestsRevoked</a:t>
            </a:r>
            <a:r>
              <a:rPr lang="en-US" dirty="0">
                <a:cs typeface="Calibri"/>
              </a:rPr>
              <a:t>:</a:t>
            </a:r>
          </a:p>
          <a:p>
            <a:pPr lvl="1"/>
            <a:r>
              <a:rPr lang="en-US" dirty="0" err="1">
                <a:cs typeface="Calibri"/>
              </a:rPr>
              <a:t>OrgPubKey</a:t>
            </a:r>
          </a:p>
          <a:p>
            <a:pPr lvl="1"/>
            <a:r>
              <a:rPr lang="en-US" dirty="0" err="1">
                <a:cs typeface="Calibri"/>
              </a:rPr>
              <a:t>OrgName</a:t>
            </a:r>
          </a:p>
          <a:p>
            <a:pPr lvl="1"/>
            <a:r>
              <a:rPr lang="en-US" dirty="0" err="1">
                <a:cs typeface="Calibri"/>
              </a:rPr>
              <a:t>RevokedDate</a:t>
            </a:r>
          </a:p>
          <a:p>
            <a:endParaRPr lang="en-US" dirty="0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431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F048-FFB4-42DA-B71C-10F96813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63" y="139745"/>
            <a:ext cx="11202473" cy="788944"/>
          </a:xfrm>
        </p:spPr>
        <p:txBody>
          <a:bodyPr/>
          <a:lstStyle/>
          <a:p>
            <a:r>
              <a:rPr lang="en-US" dirty="0">
                <a:cs typeface="Calibri Light"/>
              </a:rPr>
              <a:t>Transactions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96DFC-A0A1-4778-B2D0-74D73F87B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764" y="1052894"/>
            <a:ext cx="4966952" cy="51455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RegisterOrgProfile</a:t>
            </a:r>
          </a:p>
          <a:p>
            <a:r>
              <a:rPr lang="en-US" dirty="0" err="1">
                <a:cs typeface="Calibri"/>
              </a:rPr>
              <a:t>RegisterUserProfile</a:t>
            </a:r>
          </a:p>
          <a:p>
            <a:r>
              <a:rPr lang="en-US" dirty="0" err="1">
                <a:cs typeface="Calibri"/>
              </a:rPr>
              <a:t>AddExperienceDetails</a:t>
            </a:r>
          </a:p>
          <a:p>
            <a:r>
              <a:rPr lang="en-US" dirty="0" err="1">
                <a:cs typeface="Calibri"/>
              </a:rPr>
              <a:t>ApproveExperienceDetails</a:t>
            </a:r>
          </a:p>
          <a:p>
            <a:r>
              <a:rPr lang="en-US" dirty="0" err="1">
                <a:cs typeface="Calibri"/>
              </a:rPr>
              <a:t>RejectExperienceDetails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UpdateExperienceDetails</a:t>
            </a:r>
          </a:p>
          <a:p>
            <a:r>
              <a:rPr lang="en-US" dirty="0" err="1">
                <a:cs typeface="Calibri"/>
              </a:rPr>
              <a:t>DeleteExperienceDetails</a:t>
            </a:r>
          </a:p>
          <a:p>
            <a:endParaRPr lang="en-US" dirty="0" err="1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80882D-CCAB-4349-ABBD-6597DEE31FE8}"/>
              </a:ext>
            </a:extLst>
          </p:cNvPr>
          <p:cNvSpPr txBox="1">
            <a:spLocks/>
          </p:cNvSpPr>
          <p:nvPr/>
        </p:nvSpPr>
        <p:spPr>
          <a:xfrm>
            <a:off x="5541136" y="539886"/>
            <a:ext cx="6201176" cy="52099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err="1">
                <a:cs typeface="Calibri"/>
              </a:rPr>
              <a:t>RequestToViewExperienceDetails</a:t>
            </a:r>
            <a:endParaRPr lang="en-US" err="1"/>
          </a:p>
          <a:p>
            <a:r>
              <a:rPr lang="en-US" dirty="0" err="1">
                <a:cs typeface="Calibri"/>
              </a:rPr>
              <a:t>RejectExperienceDetailsViewRequest</a:t>
            </a:r>
          </a:p>
          <a:p>
            <a:r>
              <a:rPr lang="en-US" dirty="0" err="1">
                <a:cs typeface="Calibri"/>
              </a:rPr>
              <a:t>ApproveExperienceDetailsViewRequest</a:t>
            </a:r>
          </a:p>
          <a:p>
            <a:r>
              <a:rPr lang="en-US" dirty="0" err="1">
                <a:cs typeface="Calibri"/>
              </a:rPr>
              <a:t>RevokeExperienceDetailsViewRequest</a:t>
            </a:r>
            <a:endParaRPr lang="en-US" dirty="0" err="1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1308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F048-FFB4-42DA-B71C-10F96813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63" y="139745"/>
            <a:ext cx="11202473" cy="788944"/>
          </a:xfrm>
        </p:spPr>
        <p:txBody>
          <a:bodyPr/>
          <a:lstStyle/>
          <a:p>
            <a:r>
              <a:rPr lang="en-US" dirty="0" err="1">
                <a:cs typeface="Calibri Light"/>
              </a:rPr>
              <a:t>Chaincodes</a:t>
            </a:r>
            <a:r>
              <a:rPr lang="en-US" dirty="0">
                <a:cs typeface="Calibri Light"/>
              </a:rPr>
              <a:t> (</a:t>
            </a:r>
            <a:r>
              <a:rPr lang="en-US" dirty="0" err="1">
                <a:cs typeface="Calibri Light"/>
              </a:rPr>
              <a:t>SmartContracts</a:t>
            </a:r>
            <a:r>
              <a:rPr lang="en-US" dirty="0">
                <a:cs typeface="Calibri Light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96DFC-A0A1-4778-B2D0-74D73F87B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764" y="1052894"/>
            <a:ext cx="11535176" cy="58002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RegistrationChaincode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This </a:t>
            </a:r>
            <a:r>
              <a:rPr lang="en-US" dirty="0" err="1">
                <a:cs typeface="Calibri"/>
              </a:rPr>
              <a:t>Chaincode</a:t>
            </a:r>
            <a:r>
              <a:rPr lang="en-US" dirty="0">
                <a:cs typeface="Calibri"/>
              </a:rPr>
              <a:t> responsible for handling following transactions</a:t>
            </a:r>
          </a:p>
          <a:p>
            <a:pPr lvl="3"/>
            <a:r>
              <a:rPr lang="en-US" dirty="0" err="1">
                <a:cs typeface="Calibri"/>
              </a:rPr>
              <a:t>RegisterOrgProfile</a:t>
            </a:r>
          </a:p>
          <a:p>
            <a:pPr lvl="3"/>
            <a:r>
              <a:rPr lang="en-US" dirty="0" err="1">
                <a:cs typeface="Calibri"/>
              </a:rPr>
              <a:t>RegisterUserProfile</a:t>
            </a:r>
          </a:p>
          <a:p>
            <a:pPr marL="1371600" lvl="3" indent="0">
              <a:buNone/>
            </a:pP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Custom Events</a:t>
            </a:r>
          </a:p>
          <a:p>
            <a:pPr lvl="3"/>
            <a:r>
              <a:rPr lang="en-US" dirty="0" err="1">
                <a:cs typeface="Calibri"/>
              </a:rPr>
              <a:t>OrgRegisteredEvent</a:t>
            </a:r>
          </a:p>
          <a:p>
            <a:pPr lvl="3"/>
            <a:r>
              <a:rPr lang="en-US" dirty="0" err="1">
                <a:cs typeface="Calibri"/>
              </a:rPr>
              <a:t>UserRegisteredEvent</a:t>
            </a:r>
          </a:p>
          <a:p>
            <a:pPr lvl="3"/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4722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Identity management and background verification Architecture </vt:lpstr>
      <vt:lpstr>PowerPoint Presentation</vt:lpstr>
      <vt:lpstr>Network Architecture</vt:lpstr>
      <vt:lpstr>Actors</vt:lpstr>
      <vt:lpstr>Assets </vt:lpstr>
      <vt:lpstr>Assets and Attributes</vt:lpstr>
      <vt:lpstr>Assets and Attributes</vt:lpstr>
      <vt:lpstr>Transactions</vt:lpstr>
      <vt:lpstr>Chaincodes (SmartContracts)</vt:lpstr>
      <vt:lpstr>Chaincodes (SmartContracts)</vt:lpstr>
      <vt:lpstr> Chaincodes (SmartContracts) </vt:lpstr>
      <vt:lpstr>Transaction Flow : RegisterEmployerProfile </vt:lpstr>
      <vt:lpstr>Transaction Flow : RegisterEmployeeProfile </vt:lpstr>
      <vt:lpstr>Transaction Flow : AddExperienceDetails</vt:lpstr>
      <vt:lpstr>Transaction Flow : Approve/RejectExperienceDetails</vt:lpstr>
      <vt:lpstr>Transaction Flow : UpdateExperienceDetails</vt:lpstr>
      <vt:lpstr>Transaction Flow : DeleteExperienceDetails</vt:lpstr>
      <vt:lpstr>Transaction Flow : RequestToViewExperienceDetails</vt:lpstr>
      <vt:lpstr>Transaction Flow: ApproveExperienceDetailsViewRequest</vt:lpstr>
      <vt:lpstr>Transaction Flow: RevokeExperienceDetailsViewRequest</vt:lpstr>
      <vt:lpstr>Transaction Flow: RejectExperienceDetailsViewRequest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1092</cp:revision>
  <dcterms:created xsi:type="dcterms:W3CDTF">2013-07-15T20:26:40Z</dcterms:created>
  <dcterms:modified xsi:type="dcterms:W3CDTF">2019-01-25T17:46:26Z</dcterms:modified>
</cp:coreProperties>
</file>