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Woodley, Mark D.</dc:creator>
  <cp:lastModifiedBy>Woodley, Mark D.</cp:lastModifiedBy>
  <cp:revision>2</cp:revision>
  <dcterms:created xsi:type="dcterms:W3CDTF">2022-12-01T20:18:36Z</dcterms:created>
  <dcterms:modified xsi:type="dcterms:W3CDTF">2022-12-06T23:37:26Z</dcterms:modified>
</cp:coreProperties>
</file>