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4"/>
  </p:notesMasterIdLst>
  <p:handoutMasterIdLst>
    <p:handoutMasterId r:id="rId15"/>
  </p:handoutMasterIdLst>
  <p:sldIdLst>
    <p:sldId id="256" r:id="rId4"/>
    <p:sldId id="269" r:id="rId5"/>
    <p:sldId id="274" r:id="rId6"/>
    <p:sldId id="263" r:id="rId7"/>
    <p:sldId id="264" r:id="rId8"/>
    <p:sldId id="265" r:id="rId9"/>
    <p:sldId id="266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31/3/2024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2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4226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71" y="1052444"/>
            <a:ext cx="5254151" cy="5042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830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49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72164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1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46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69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23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21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810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59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506759" y="5043217"/>
            <a:ext cx="439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17: Implementación de sitios web con</a:t>
            </a:r>
          </a:p>
          <a:p>
            <a:r>
              <a:rPr lang="es-419" dirty="0"/>
              <a:t>                     </a:t>
            </a:r>
            <a:r>
              <a:rPr lang="es-419" dirty="0" err="1"/>
              <a:t>PyScript</a:t>
            </a:r>
            <a:r>
              <a:rPr lang="es-419" dirty="0"/>
              <a:t> (parte 2)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Implementar sitios web empleando la herramienta </a:t>
            </a:r>
            <a:r>
              <a:rPr lang="es-EC" sz="2000" dirty="0" err="1"/>
              <a:t>PyScript</a:t>
            </a:r>
            <a:r>
              <a:rPr lang="es-EC" sz="2000" dirty="0"/>
              <a:t> y el lenguaje de programación Python.</a:t>
            </a:r>
          </a:p>
        </p:txBody>
      </p:sp>
      <p:pic>
        <p:nvPicPr>
          <p:cNvPr id="1026" name="Picture 2" descr="Pyscript Latest Updates">
            <a:extLst>
              <a:ext uri="{FF2B5EF4-FFF2-40B4-BE49-F238E27FC236}">
                <a16:creationId xmlns:a16="http://schemas.microsoft.com/office/drawing/2014/main" id="{4B3DD9A9-E4B6-C79F-1BF8-CB05DDE8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23" y="3065106"/>
            <a:ext cx="4787353" cy="269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Autofit/>
          </a:bodyPr>
          <a:lstStyle/>
          <a:p>
            <a:pPr marL="457200" indent="-457200" algn="ctr">
              <a:buAutoNum type="arabicPeriod"/>
            </a:pPr>
            <a:r>
              <a:rPr lang="es-EC" sz="1800" dirty="0" err="1"/>
              <a:t>APIs</a:t>
            </a:r>
            <a:r>
              <a:rPr lang="es-EC" sz="1800" dirty="0"/>
              <a:t> y servicios web</a:t>
            </a:r>
          </a:p>
          <a:p>
            <a:pPr marL="457200" indent="-457200" algn="ctr">
              <a:buAutoNum type="arabicPeriod"/>
            </a:pPr>
            <a:r>
              <a:rPr lang="es-EC" sz="1800" dirty="0"/>
              <a:t> </a:t>
            </a:r>
            <a:r>
              <a:rPr lang="es-EC" sz="1800" dirty="0" err="1"/>
              <a:t>Testing</a:t>
            </a:r>
            <a:r>
              <a:rPr lang="es-EC" sz="1800" dirty="0"/>
              <a:t> y depuración</a:t>
            </a:r>
          </a:p>
          <a:p>
            <a:pPr marL="457200" indent="-457200" algn="ctr">
              <a:buAutoNum type="arabicPeriod"/>
            </a:pPr>
            <a:r>
              <a:rPr lang="es-EC" sz="1800" dirty="0"/>
              <a:t>Manejo de </a:t>
            </a:r>
            <a:r>
              <a:rPr lang="es-EC" sz="1800" dirty="0" err="1"/>
              <a:t>frameworks</a:t>
            </a:r>
            <a:r>
              <a:rPr lang="es-EC" sz="1800" dirty="0"/>
              <a:t> y bibliotecas</a:t>
            </a:r>
          </a:p>
          <a:p>
            <a:pPr marL="457200" indent="-457200" algn="ctr">
              <a:buAutoNum type="arabicPeriod"/>
            </a:pPr>
            <a:r>
              <a:rPr lang="es-EC" sz="1800" dirty="0"/>
              <a:t>Despliegue </a:t>
            </a:r>
            <a:r>
              <a:rPr lang="es-EC" sz="1800" dirty="0" err="1"/>
              <a:t>PyScript</a:t>
            </a:r>
            <a:endParaRPr lang="es-EC" sz="1800" dirty="0"/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90" y="3853543"/>
            <a:ext cx="2130878" cy="21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67541"/>
            <a:ext cx="3749068" cy="851330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-236" dirty="0">
                <a:solidFill>
                  <a:sysClr val="windowText" lastClr="000000"/>
                </a:solidFill>
                <a:latin typeface="Verdana"/>
                <a:cs typeface="Verdana"/>
              </a:rPr>
              <a:t>APIs</a:t>
            </a:r>
            <a:r>
              <a:rPr sz="2730" b="1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2730" b="1" kern="0" spc="-196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2730" b="1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2730" b="1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Servicios</a:t>
            </a:r>
            <a:r>
              <a:rPr sz="2730" b="1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2730" b="1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endParaRPr sz="2730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3010" y="1134461"/>
            <a:ext cx="5464837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Descubriremos</a:t>
            </a:r>
            <a:r>
              <a:rPr sz="1997" b="0" spc="-100" dirty="0">
                <a:latin typeface="Verdana"/>
                <a:cs typeface="Verdana"/>
              </a:rPr>
              <a:t> </a:t>
            </a:r>
            <a:r>
              <a:rPr sz="1997" b="0" spc="70" dirty="0">
                <a:latin typeface="Verdana"/>
                <a:cs typeface="Verdana"/>
              </a:rPr>
              <a:t>cómo</a:t>
            </a:r>
            <a:r>
              <a:rPr sz="1997" b="0" spc="-10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crear</a:t>
            </a:r>
            <a:r>
              <a:rPr sz="1997" b="0" spc="-97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00" dirty="0">
                <a:latin typeface="Verdana"/>
                <a:cs typeface="Verdana"/>
              </a:rPr>
              <a:t> </a:t>
            </a:r>
            <a:r>
              <a:rPr sz="1997" b="0" spc="30" dirty="0">
                <a:latin typeface="Verdana"/>
                <a:cs typeface="Verdana"/>
              </a:rPr>
              <a:t>consumir </a:t>
            </a:r>
            <a:r>
              <a:rPr sz="1997" spc="-183" dirty="0">
                <a:latin typeface="Verdana"/>
                <a:cs typeface="Verdana"/>
              </a:rPr>
              <a:t>APIs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-160" dirty="0">
                <a:latin typeface="Verdana"/>
                <a:cs typeface="Verdana"/>
              </a:rPr>
              <a:t>y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-117" dirty="0">
                <a:latin typeface="Verdana"/>
                <a:cs typeface="Verdana"/>
              </a:rPr>
              <a:t>servicios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93" dirty="0">
                <a:latin typeface="Verdana"/>
                <a:cs typeface="Verdana"/>
              </a:rPr>
              <a:t>web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para integrar</a:t>
            </a:r>
            <a:r>
              <a:rPr sz="1997" b="0" spc="-8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funcionalidades</a:t>
            </a:r>
            <a:r>
              <a:rPr sz="1997" b="0" spc="-80" dirty="0">
                <a:latin typeface="Verdana"/>
                <a:cs typeface="Verdana"/>
              </a:rPr>
              <a:t> </a:t>
            </a:r>
            <a:r>
              <a:rPr sz="1997" b="0" spc="-37" dirty="0">
                <a:latin typeface="Verdana"/>
                <a:cs typeface="Verdana"/>
              </a:rPr>
              <a:t>externas</a:t>
            </a:r>
            <a:r>
              <a:rPr sz="1997" b="0" spc="-9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8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facilitar </a:t>
            </a:r>
            <a:r>
              <a:rPr sz="1997" b="0" spc="-23" dirty="0">
                <a:latin typeface="Verdana"/>
                <a:cs typeface="Verdana"/>
              </a:rPr>
              <a:t>la</a:t>
            </a:r>
            <a:r>
              <a:rPr sz="1997" b="0" spc="-152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interacción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-43" dirty="0">
                <a:latin typeface="Verdana"/>
                <a:cs typeface="Verdana"/>
              </a:rPr>
              <a:t>otras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aplicaciones.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948DD0-87E1-2E0C-AF02-D9744CAC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C52F6C-3B4A-BB67-4E9E-CC409BB9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2158010"/>
            <a:ext cx="4229382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37" dirty="0">
                <a:solidFill>
                  <a:sysClr val="windowText" lastClr="000000"/>
                </a:solidFill>
                <a:latin typeface="Verdana"/>
                <a:cs typeface="Verdana"/>
              </a:rPr>
              <a:t> realizar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pruebas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unitarias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5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0" dirty="0">
                <a:solidFill>
                  <a:sysClr val="windowText" lastClr="000000"/>
                </a:solidFill>
                <a:latin typeface="Verdana"/>
                <a:cs typeface="Verdana"/>
              </a:rPr>
              <a:t>integración,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así </a:t>
            </a:r>
            <a:r>
              <a:rPr sz="1997" kern="0" spc="70" dirty="0">
                <a:solidFill>
                  <a:sysClr val="windowText" lastClr="000000"/>
                </a:solidFill>
                <a:latin typeface="Verdana"/>
                <a:cs typeface="Verdana"/>
              </a:rPr>
              <a:t>como</a:t>
            </a:r>
            <a:r>
              <a:rPr sz="1997" kern="0" spc="-1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técnicas</a:t>
            </a:r>
            <a:r>
              <a:rPr sz="1997" kern="0" spc="-13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3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depuración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garantizar</a:t>
            </a:r>
            <a:r>
              <a:rPr sz="1997" kern="0" spc="-10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calidad</a:t>
            </a:r>
            <a:r>
              <a:rPr sz="1997" kern="0" spc="-10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ﬁabilidad</a:t>
            </a:r>
            <a:r>
              <a:rPr sz="1997" kern="0" spc="-11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sitios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50" dirty="0">
                <a:solidFill>
                  <a:sysClr val="windowText" lastClr="000000"/>
                </a:solidFill>
                <a:latin typeface="Verdana"/>
                <a:cs typeface="Verdana"/>
              </a:rPr>
              <a:t>web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PyScript.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394" y="653345"/>
            <a:ext cx="3570276" cy="1179092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-150" dirty="0">
                <a:latin typeface="Verdana"/>
                <a:cs typeface="Verdana"/>
              </a:rPr>
              <a:t>Testing</a:t>
            </a:r>
            <a:r>
              <a:rPr spc="-152" dirty="0">
                <a:latin typeface="Verdana"/>
                <a:cs typeface="Verdana"/>
              </a:rPr>
              <a:t> </a:t>
            </a:r>
            <a:r>
              <a:rPr spc="-196" dirty="0">
                <a:latin typeface="Verdana"/>
                <a:cs typeface="Verdana"/>
              </a:rPr>
              <a:t>y</a:t>
            </a:r>
            <a:r>
              <a:rPr spc="-152" dirty="0">
                <a:latin typeface="Verdana"/>
                <a:cs typeface="Verdana"/>
              </a:rPr>
              <a:t> </a:t>
            </a:r>
            <a:r>
              <a:rPr spc="-90" dirty="0">
                <a:latin typeface="Verdana"/>
                <a:cs typeface="Verdana"/>
              </a:rPr>
              <a:t>Depuración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28BCBC-9E2D-E2B4-771E-8E59C7D0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C4C621-9E10-BE6D-88B2-5EA39ED7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08808"/>
              <a:endParaRPr sz="1198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29"/>
            <a:ext cx="4301260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Exploraremos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43" dirty="0">
                <a:solidFill>
                  <a:srgbClr val="FFFFFF"/>
                </a:solidFill>
                <a:latin typeface="Verdana"/>
                <a:cs typeface="Verdana"/>
              </a:rPr>
              <a:t>las</a:t>
            </a:r>
            <a:r>
              <a:rPr sz="1997" kern="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mejores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prácticas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997" kern="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997" kern="0" spc="-16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kern="0" spc="-90" dirty="0">
                <a:solidFill>
                  <a:srgbClr val="FFFFFF"/>
                </a:solidFill>
                <a:latin typeface="Verdana"/>
                <a:cs typeface="Verdana"/>
              </a:rPr>
              <a:t>despliegue</a:t>
            </a:r>
            <a:r>
              <a:rPr sz="1997" b="1" kern="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y </a:t>
            </a:r>
            <a:r>
              <a:rPr sz="1997" b="1" kern="0" spc="-87" dirty="0">
                <a:solidFill>
                  <a:srgbClr val="FFFFFF"/>
                </a:solidFill>
                <a:latin typeface="Verdana"/>
                <a:cs typeface="Verdana"/>
              </a:rPr>
              <a:t>mantenimiento</a:t>
            </a:r>
            <a:r>
              <a:rPr sz="1997" b="1" kern="0" spc="-1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kern="0" spc="-14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sitios</a:t>
            </a:r>
            <a:r>
              <a:rPr sz="1997" kern="0" spc="-14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50" dirty="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PyScript,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incluyendo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gestión</a:t>
            </a:r>
            <a:r>
              <a:rPr sz="1997" kern="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997" kern="0" spc="-60" dirty="0">
                <a:solidFill>
                  <a:srgbClr val="FFFFFF"/>
                </a:solidFill>
                <a:latin typeface="Verdana"/>
                <a:cs typeface="Verdana"/>
              </a:rPr>
              <a:t>versiones,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monitoreo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y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actualizaciones.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6" y="1428400"/>
            <a:ext cx="4285616" cy="354271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230" spc="-83" dirty="0">
                <a:solidFill>
                  <a:srgbClr val="FFFFFF"/>
                </a:solidFill>
                <a:latin typeface="Verdana"/>
                <a:cs typeface="Verdana"/>
              </a:rPr>
              <a:t>Despliegue</a:t>
            </a:r>
            <a:r>
              <a:rPr sz="2230" spc="-11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30" spc="-163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230" spc="-11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30" spc="-63" dirty="0">
                <a:solidFill>
                  <a:srgbClr val="FFFFFF"/>
                </a:solidFill>
                <a:latin typeface="Verdana"/>
                <a:cs typeface="Verdana"/>
              </a:rPr>
              <a:t>Mantenimiento</a:t>
            </a:r>
            <a:endParaRPr sz="223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772802"/>
            <a:ext cx="3570276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 indent="-423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Conozcamos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los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dirty="0"/>
              <a:t>frameworks</a:t>
            </a:r>
            <a:r>
              <a:rPr sz="1997" spc="33" dirty="0"/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87" dirty="0">
                <a:latin typeface="Verdana"/>
                <a:cs typeface="Verdana"/>
              </a:rPr>
              <a:t> </a:t>
            </a:r>
            <a:r>
              <a:rPr sz="1997" spc="-7" dirty="0"/>
              <a:t>bibliotecas </a:t>
            </a:r>
            <a:r>
              <a:rPr sz="1997" b="0" dirty="0">
                <a:latin typeface="Verdana"/>
                <a:cs typeface="Verdana"/>
              </a:rPr>
              <a:t>populares</a:t>
            </a:r>
            <a:r>
              <a:rPr sz="1997" b="0" spc="-127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ecosistema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para </a:t>
            </a:r>
            <a:r>
              <a:rPr sz="1997" b="0" spc="-30" dirty="0">
                <a:latin typeface="Verdana"/>
                <a:cs typeface="Verdana"/>
              </a:rPr>
              <a:t>acelerar</a:t>
            </a:r>
            <a:r>
              <a:rPr sz="1997" b="0" spc="-16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desarrollo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aprovechar </a:t>
            </a:r>
            <a:r>
              <a:rPr sz="1997" b="0" dirty="0">
                <a:latin typeface="Verdana"/>
                <a:cs typeface="Verdana"/>
              </a:rPr>
              <a:t>funcionalidades</a:t>
            </a:r>
            <a:r>
              <a:rPr sz="1997" b="0" spc="127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avanzadas.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225" y="862603"/>
            <a:ext cx="4292804" cy="400438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530" b="1" kern="0" spc="43" dirty="0">
                <a:solidFill>
                  <a:sysClr val="windowText" lastClr="000000"/>
                </a:solidFill>
                <a:latin typeface="Tahoma"/>
                <a:cs typeface="Tahoma"/>
              </a:rPr>
              <a:t>Frameworks</a:t>
            </a:r>
            <a:r>
              <a:rPr sz="2530" b="1" kern="0" spc="-2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530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y</a:t>
            </a:r>
            <a:r>
              <a:rPr sz="2530" b="1" kern="0" spc="-2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530" b="1" kern="0" spc="40" dirty="0">
                <a:solidFill>
                  <a:sysClr val="windowText" lastClr="000000"/>
                </a:solidFill>
                <a:latin typeface="Tahoma"/>
                <a:cs typeface="Tahoma"/>
              </a:rPr>
              <a:t>Bibliotecas</a:t>
            </a:r>
            <a:endParaRPr sz="25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5C2D12-9B20-F2FF-57C1-B80CC6AD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1F4109-CB6B-A797-1995-4CEF601D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658" y="2316629"/>
            <a:ext cx="4222617" cy="1532658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implementar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internacionalización</a:t>
            </a:r>
            <a:r>
              <a:rPr sz="1997" b="1" kern="0" spc="17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5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sitios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brindar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soporte</a:t>
            </a:r>
            <a:r>
              <a:rPr sz="1997" kern="0" spc="-6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múltiples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idiomas</a:t>
            </a:r>
            <a:r>
              <a:rPr sz="1997" kern="0" spc="-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regiones.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0079" y="920900"/>
            <a:ext cx="4110541" cy="758977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-7" dirty="0"/>
              <a:t>Internacionalización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210EE9-0830-67B8-3C21-3DEAF573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A49376-F42A-5013-16C1-4F28D1DC6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065" y="873021"/>
            <a:ext cx="5421710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Descubriremos</a:t>
            </a:r>
            <a:r>
              <a:rPr sz="1997" b="0" spc="-73" dirty="0">
                <a:latin typeface="Verdana"/>
                <a:cs typeface="Verdana"/>
              </a:rPr>
              <a:t> </a:t>
            </a:r>
            <a:r>
              <a:rPr sz="1997" b="0" spc="70" dirty="0">
                <a:latin typeface="Verdana"/>
                <a:cs typeface="Verdana"/>
              </a:rPr>
              <a:t>cómo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mejorar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la </a:t>
            </a:r>
            <a:r>
              <a:rPr sz="1997" dirty="0"/>
              <a:t>experiencia</a:t>
            </a:r>
            <a:r>
              <a:rPr sz="1997" spc="40" dirty="0"/>
              <a:t> del</a:t>
            </a:r>
            <a:r>
              <a:rPr sz="1997" spc="43" dirty="0"/>
              <a:t> </a:t>
            </a:r>
            <a:r>
              <a:rPr sz="1997" dirty="0"/>
              <a:t>usuario</a:t>
            </a:r>
            <a:r>
              <a:rPr sz="1997" spc="13" dirty="0"/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0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nuestros</a:t>
            </a:r>
            <a:r>
              <a:rPr sz="1997" b="0" spc="-10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sitios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4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36" dirty="0">
                <a:latin typeface="Verdana"/>
                <a:cs typeface="Verdana"/>
              </a:rPr>
              <a:t> </a:t>
            </a:r>
            <a:r>
              <a:rPr sz="1997" b="0" spc="37" dirty="0">
                <a:latin typeface="Verdana"/>
                <a:cs typeface="Verdana"/>
              </a:rPr>
              <a:t>mediante</a:t>
            </a:r>
            <a:r>
              <a:rPr sz="1997" b="0" spc="-136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técnicas</a:t>
            </a:r>
            <a:r>
              <a:rPr sz="1997" b="0" spc="-140" dirty="0">
                <a:latin typeface="Verdana"/>
                <a:cs typeface="Verdana"/>
              </a:rPr>
              <a:t> </a:t>
            </a:r>
            <a:r>
              <a:rPr sz="1997" b="0" spc="37" dirty="0">
                <a:latin typeface="Verdana"/>
                <a:cs typeface="Verdana"/>
              </a:rPr>
              <a:t>de </a:t>
            </a:r>
            <a:r>
              <a:rPr sz="1997" b="0" spc="-13" dirty="0">
                <a:latin typeface="Verdana"/>
                <a:cs typeface="Verdana"/>
              </a:rPr>
              <a:t>usabilidad,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accesibilidad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7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diseño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centrado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usuario.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221" y="862602"/>
            <a:ext cx="425052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47" dirty="0">
                <a:solidFill>
                  <a:sysClr val="windowText" lastClr="000000"/>
                </a:solidFill>
                <a:latin typeface="Tahoma"/>
                <a:cs typeface="Tahoma"/>
              </a:rPr>
              <a:t>Experiencia</a:t>
            </a:r>
            <a:r>
              <a:rPr sz="2730" b="1" kern="0" spc="-3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70" dirty="0">
                <a:solidFill>
                  <a:sysClr val="windowText" lastClr="000000"/>
                </a:solidFill>
                <a:latin typeface="Tahoma"/>
                <a:cs typeface="Tahoma"/>
              </a:rPr>
              <a:t>del</a:t>
            </a:r>
            <a:r>
              <a:rPr sz="2730" b="1" kern="0" spc="-3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30" dirty="0">
                <a:solidFill>
                  <a:sysClr val="windowText" lastClr="000000"/>
                </a:solidFill>
                <a:latin typeface="Tahoma"/>
                <a:cs typeface="Tahoma"/>
              </a:rPr>
              <a:t>Usuario</a:t>
            </a:r>
            <a:endParaRPr sz="27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AC216B-5877-2624-94B6-9B1F024E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DEE210-B779-7D91-363E-7B82B0628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481</TotalTime>
  <Words>201</Words>
  <Application>Microsoft Office PowerPoint</Application>
  <PresentationFormat>Panorámica</PresentationFormat>
  <Paragraphs>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Verdana</vt:lpstr>
      <vt:lpstr>Tema de Office</vt:lpstr>
      <vt:lpstr>Office Theme</vt:lpstr>
      <vt:lpstr>1_Tema de Office</vt:lpstr>
      <vt:lpstr>Programación Web</vt:lpstr>
      <vt:lpstr>Objetivo</vt:lpstr>
      <vt:lpstr>Agenda</vt:lpstr>
      <vt:lpstr>Descubriremos cómo crear y consumir APIs y servicios web en PyScript para integrar funcionalidades externas y facilitar la interacción con otras aplicaciones.</vt:lpstr>
      <vt:lpstr>Testing y Depuración</vt:lpstr>
      <vt:lpstr>Despliegue y Mantenimiento</vt:lpstr>
      <vt:lpstr>Conozcamos los frameworks y bibliotecas populares en el ecosistema PyScript para acelerar el desarrollo web y aprovechar funcionalidades avanzadas.</vt:lpstr>
      <vt:lpstr>Internacionalización</vt:lpstr>
      <vt:lpstr>Descubriremos cómo mejorar la experiencia del usuario en nuestros sitios web PyScript mediante técnicas de usabilidad, accesibilidad y diseño centrado en el usuario.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75</cp:revision>
  <dcterms:created xsi:type="dcterms:W3CDTF">2022-01-24T21:35:40Z</dcterms:created>
  <dcterms:modified xsi:type="dcterms:W3CDTF">2024-03-31T17:34:25Z</dcterms:modified>
</cp:coreProperties>
</file>