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3"/>
  </p:notesMasterIdLst>
  <p:handoutMasterIdLst>
    <p:handoutMasterId r:id="rId14"/>
  </p:handoutMasterIdLst>
  <p:sldIdLst>
    <p:sldId id="256" r:id="rId4"/>
    <p:sldId id="274" r:id="rId5"/>
    <p:sldId id="275" r:id="rId6"/>
    <p:sldId id="269" r:id="rId7"/>
    <p:sldId id="270" r:id="rId8"/>
    <p:sldId id="271" r:id="rId9"/>
    <p:sldId id="272" r:id="rId10"/>
    <p:sldId id="27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56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63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477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578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5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9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3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2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7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688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497427" y="5099201"/>
            <a:ext cx="445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18:  Implementación de sitios web con</a:t>
            </a:r>
          </a:p>
          <a:p>
            <a:r>
              <a:rPr lang="es-419" dirty="0"/>
              <a:t>                       </a:t>
            </a:r>
            <a:r>
              <a:rPr lang="es-419" dirty="0" err="1"/>
              <a:t>PyScript</a:t>
            </a:r>
            <a:r>
              <a:rPr lang="es-419" dirty="0"/>
              <a:t> (parte 3)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ejecutar los mismos en navegadores web.</a:t>
            </a:r>
          </a:p>
        </p:txBody>
      </p:sp>
      <p:pic>
        <p:nvPicPr>
          <p:cNvPr id="4" name="Picture 2" descr="PyScripter - Wikipedia">
            <a:extLst>
              <a:ext uri="{FF2B5EF4-FFF2-40B4-BE49-F238E27FC236}">
                <a16:creationId xmlns:a16="http://schemas.microsoft.com/office/drawing/2014/main" id="{4129716B-8139-252B-0230-E2ECDA1A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8" y="2852090"/>
            <a:ext cx="4711861" cy="3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SEO y analítica web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Tendencias futuras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Despliegue </a:t>
            </a:r>
            <a:r>
              <a:rPr lang="es-EC" sz="2000" dirty="0" err="1"/>
              <a:t>PyScript</a:t>
            </a:r>
            <a:endParaRPr lang="es-EC" sz="20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1083148"/>
            <a:ext cx="367338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110" dirty="0">
                <a:solidFill>
                  <a:sysClr val="windowText" lastClr="000000"/>
                </a:solidFill>
                <a:latin typeface="Tahoma"/>
                <a:cs typeface="Tahoma"/>
              </a:rPr>
              <a:t>SEO</a:t>
            </a:r>
            <a:r>
              <a:rPr sz="2730" b="1" kern="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730" b="1" kern="0" spc="-2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Analítica</a:t>
            </a:r>
            <a:r>
              <a:rPr sz="2730" b="1" kern="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120" dirty="0">
                <a:solidFill>
                  <a:sysClr val="windowText" lastClr="000000"/>
                </a:solidFill>
                <a:latin typeface="Tahoma"/>
                <a:cs typeface="Tahoma"/>
              </a:rPr>
              <a:t>Web</a:t>
            </a:r>
            <a:endParaRPr sz="273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3634" y="1026484"/>
            <a:ext cx="53088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27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a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optimizar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spc="67" dirty="0"/>
              <a:t>SEO</a:t>
            </a:r>
            <a:r>
              <a:rPr sz="1997" spc="-50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a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utilizar </a:t>
            </a:r>
            <a:r>
              <a:rPr sz="1997" b="0" dirty="0">
                <a:latin typeface="Verdana"/>
                <a:cs typeface="Verdana"/>
              </a:rPr>
              <a:t>herramientas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dirty="0"/>
              <a:t>analítica</a:t>
            </a:r>
            <a:r>
              <a:rPr sz="1997" spc="23" dirty="0"/>
              <a:t> </a:t>
            </a:r>
            <a:r>
              <a:rPr sz="1997" spc="57" dirty="0"/>
              <a:t>web</a:t>
            </a:r>
            <a:r>
              <a:rPr sz="1997" spc="-7" dirty="0"/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47" dirty="0">
                <a:latin typeface="Verdana"/>
                <a:cs typeface="Verdana"/>
              </a:rPr>
              <a:t>comprender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comportamiento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los </a:t>
            </a:r>
            <a:r>
              <a:rPr sz="1997" b="0" spc="-7" dirty="0">
                <a:latin typeface="Verdana"/>
                <a:cs typeface="Verdana"/>
              </a:rPr>
              <a:t>usuarios.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0DD7C-15E2-BB67-D664-CEB711E4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26C798-B75A-F29B-4C4B-79D0A804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918853"/>
            <a:ext cx="366154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53" dirty="0">
                <a:solidFill>
                  <a:sysClr val="windowText" lastClr="000000"/>
                </a:solidFill>
                <a:latin typeface="Tahoma"/>
                <a:cs typeface="Tahoma"/>
              </a:rPr>
              <a:t>Tendencias</a:t>
            </a:r>
            <a:r>
              <a:rPr sz="2730" b="1" kern="0" spc="-3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730" b="1" kern="0" spc="-3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60" dirty="0">
                <a:solidFill>
                  <a:sysClr val="windowText" lastClr="000000"/>
                </a:solidFill>
                <a:latin typeface="Tahoma"/>
                <a:cs typeface="Tahoma"/>
              </a:rPr>
              <a:t>Futuro</a:t>
            </a:r>
            <a:endParaRPr sz="273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7696" y="1134461"/>
            <a:ext cx="5301631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7" dirty="0">
                <a:latin typeface="Verdana"/>
                <a:cs typeface="Verdana"/>
              </a:rPr>
              <a:t>Exploraremos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spc="37" dirty="0"/>
              <a:t>tendencias</a:t>
            </a:r>
            <a:r>
              <a:rPr sz="1997" spc="-43" dirty="0"/>
              <a:t> </a:t>
            </a:r>
            <a:r>
              <a:rPr sz="1997" b="0" dirty="0">
                <a:latin typeface="Verdana"/>
                <a:cs typeface="Verdana"/>
              </a:rPr>
              <a:t>actuales</a:t>
            </a:r>
            <a:r>
              <a:rPr sz="1997" b="0" spc="-156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el </a:t>
            </a:r>
            <a:r>
              <a:rPr sz="1997" dirty="0"/>
              <a:t>futuro</a:t>
            </a:r>
            <a:r>
              <a:rPr sz="1997" spc="-10" dirty="0"/>
              <a:t> </a:t>
            </a:r>
            <a:r>
              <a:rPr sz="1997" b="0" dirty="0">
                <a:latin typeface="Verdana"/>
                <a:cs typeface="Verdana"/>
              </a:rPr>
              <a:t>del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PyScript, </a:t>
            </a:r>
            <a:r>
              <a:rPr sz="1997" b="0" dirty="0">
                <a:latin typeface="Verdana"/>
                <a:cs typeface="Verdana"/>
              </a:rPr>
              <a:t>incluyendo</a:t>
            </a:r>
            <a:r>
              <a:rPr sz="1997" b="0" spc="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tecnologías</a:t>
            </a:r>
            <a:r>
              <a:rPr sz="1997" b="0" spc="4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emergentes</a:t>
            </a:r>
            <a:r>
              <a:rPr sz="1997" b="0" spc="4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oportunidades</a:t>
            </a:r>
            <a:r>
              <a:rPr sz="1997" b="0" spc="27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3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crecimiento.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E38437-B318-E2E9-A1FA-F6C35753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2E5B09-2DBA-D703-5B6E-04198AB9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35816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Analizaremos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spc="33" dirty="0"/>
              <a:t>casos</a:t>
            </a:r>
            <a:r>
              <a:rPr sz="1997" spc="-17" dirty="0"/>
              <a:t> </a:t>
            </a:r>
            <a:r>
              <a:rPr sz="1997" spc="73" dirty="0"/>
              <a:t>de</a:t>
            </a:r>
            <a:r>
              <a:rPr sz="1997" spc="-13" dirty="0"/>
              <a:t> </a:t>
            </a:r>
            <a:r>
              <a:rPr sz="1997" dirty="0"/>
              <a:t>éxito</a:t>
            </a:r>
            <a:r>
              <a:rPr sz="1997" spc="-43" dirty="0"/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web </a:t>
            </a:r>
            <a:r>
              <a:rPr sz="1997" b="0" spc="-7" dirty="0">
                <a:latin typeface="Verdana"/>
                <a:cs typeface="Verdana"/>
              </a:rPr>
              <a:t>desarrollados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PyScript,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destacando </a:t>
            </a:r>
            <a:r>
              <a:rPr sz="1997" b="0" spc="-23" dirty="0">
                <a:latin typeface="Verdana"/>
                <a:cs typeface="Verdana"/>
              </a:rPr>
              <a:t>estrategias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efectivas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lecciones aprendidas.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12" y="862602"/>
            <a:ext cx="2615934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50" dirty="0">
                <a:solidFill>
                  <a:sysClr val="windowText" lastClr="000000"/>
                </a:solidFill>
                <a:latin typeface="Tahoma"/>
                <a:cs typeface="Tahoma"/>
              </a:rPr>
              <a:t>Casos</a:t>
            </a:r>
            <a:r>
              <a:rPr sz="2730" b="1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12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2730" b="1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-7" dirty="0">
                <a:solidFill>
                  <a:sysClr val="windowText" lastClr="000000"/>
                </a:solidFill>
                <a:latin typeface="Tahoma"/>
                <a:cs typeface="Tahoma"/>
              </a:rPr>
              <a:t>Éxito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A3B558-5314-7034-D93F-D3A02FD4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17FC00-3AAF-CF26-7681-B079DAF8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50" y="2493910"/>
            <a:ext cx="4307602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comunidad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activa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los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recursos</a:t>
            </a:r>
            <a:r>
              <a:rPr sz="1997" b="1" kern="0" spc="-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disponibles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desarrolladores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con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8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foros,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documentación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eventos.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823" y="799602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113" dirty="0"/>
              <a:t>Comunidad</a:t>
            </a:r>
            <a:r>
              <a:rPr spc="-23" dirty="0"/>
              <a:t> </a:t>
            </a:r>
            <a:r>
              <a:rPr dirty="0"/>
              <a:t>y</a:t>
            </a:r>
            <a:r>
              <a:rPr spc="-23" dirty="0"/>
              <a:t> </a:t>
            </a:r>
            <a:r>
              <a:rPr spc="43" dirty="0"/>
              <a:t>Recursos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669D27-B04C-9613-19F3-6C5717CD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7019CA-D8A0-A4E6-4763-6ABF9E3D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86678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esta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profesional,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hemos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explorado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mejores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desarrollar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7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con</a:t>
            </a:r>
            <a:r>
              <a:rPr sz="1997" kern="0" spc="-17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7" dirty="0">
                <a:solidFill>
                  <a:sysClr val="windowText" lastClr="000000"/>
                </a:solidFill>
                <a:latin typeface="Tahoma"/>
                <a:cs typeface="Tahoma"/>
              </a:rPr>
              <a:t>PyScript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.</a:t>
            </a:r>
            <a:r>
              <a:rPr sz="1997" kern="0" spc="-17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Esperamos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que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esta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información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sea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valiosa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su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desarrollo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6433"/>
            <a:ext cx="241256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57" dirty="0"/>
              <a:t>Conclusiones</a:t>
            </a:r>
          </a:p>
        </p:txBody>
      </p:sp>
      <p:sp>
        <p:nvSpPr>
          <p:cNvPr id="5" name="object 5"/>
          <p:cNvSpPr/>
          <p:nvPr/>
        </p:nvSpPr>
        <p:spPr>
          <a:xfrm>
            <a:off x="7087154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D8CF7B-F60C-652D-2946-92D96626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81BF8E-B34E-6834-6111-B9691AE9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171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Aprenderemos a optimizar nuestros sitios web PyScript para SEO y a utilizar herramientas de analítica web para comprender el comportamiento de los usuarios.</vt:lpstr>
      <vt:lpstr>Exploraremos las tendencias actuales y el futuro del desarrollo web con PyScript, incluyendo tecnologías emergentes y oportunidades de crecimiento.</vt:lpstr>
      <vt:lpstr>Analizaremos casos de éxito de sitios web desarrollados con PyScript, destacando estrategias efectivas y lecciones aprendidas.</vt:lpstr>
      <vt:lpstr>Comunidad y Recursos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2024-03-31T17:35:49Z</dcterms:modified>
</cp:coreProperties>
</file>