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952064" y="4864173"/>
            <a:ext cx="3037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10</a:t>
            </a:r>
          </a:p>
          <a:p>
            <a:r>
              <a:rPr lang="es-419" dirty="0"/>
              <a:t>Creación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cómo crear una base de datos relacional mediante la estructuración de tablas e inserción de registros.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Tablas de datos relacionales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Inserción de registros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/>
              <a:t>Ensayo: Importancia de la Administración de base de datos en el Marketing Digital y cómo aplicar los conceptos aprendidos en escenarios prácticos.</a:t>
            </a:r>
            <a:endParaRPr lang="es-EC" sz="2000" dirty="0"/>
          </a:p>
        </p:txBody>
      </p:sp>
      <p:pic>
        <p:nvPicPr>
          <p:cNvPr id="1026" name="Picture 2" descr="Capítulo 2 Base de Datos | Base de Datos">
            <a:extLst>
              <a:ext uri="{FF2B5EF4-FFF2-40B4-BE49-F238E27FC236}">
                <a16:creationId xmlns:a16="http://schemas.microsoft.com/office/drawing/2014/main" id="{2C4AE4E4-8ADC-423A-8F24-BC8E6A8C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93" y="3077481"/>
            <a:ext cx="500875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65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Tarea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53</cp:revision>
  <dcterms:created xsi:type="dcterms:W3CDTF">2022-01-24T21:35:40Z</dcterms:created>
  <dcterms:modified xsi:type="dcterms:W3CDTF">2024-12-29T01:33:11Z</dcterms:modified>
</cp:coreProperties>
</file>