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397869" y="4864173"/>
            <a:ext cx="414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2</a:t>
            </a:r>
          </a:p>
          <a:p>
            <a:r>
              <a:rPr lang="es-419" dirty="0"/>
              <a:t>Modelado de entidades en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entidad y su aplicación práctica en una base de datos a través de la aplicación de atributos.</a:t>
            </a:r>
          </a:p>
        </p:txBody>
      </p:sp>
      <p:pic>
        <p:nvPicPr>
          <p:cNvPr id="5" name="Picture 2" descr="Base de datos - Qué es, tipos y ejemplos">
            <a:extLst>
              <a:ext uri="{FF2B5EF4-FFF2-40B4-BE49-F238E27FC236}">
                <a16:creationId xmlns:a16="http://schemas.microsoft.com/office/drawing/2014/main" id="{C0E9A5E1-1FB4-4982-B16F-29929848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10753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una Entidad?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¿Qué son Atributos de una entidad?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creación de modelos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Modelación de entidades del mundo real y diagramación</a:t>
            </a:r>
            <a:endParaRPr lang="es-EC" sz="2000" b="1" dirty="0"/>
          </a:p>
          <a:p>
            <a:pPr marL="0" indent="0" algn="ctr">
              <a:buNone/>
            </a:pPr>
            <a:r>
              <a:rPr lang="es-EC" sz="2000" dirty="0"/>
              <a:t>Presentar tres ejemplos de modelación de entidades del mundo real con sus respectivos diagramas.</a:t>
            </a:r>
          </a:p>
        </p:txBody>
      </p:sp>
      <p:pic>
        <p:nvPicPr>
          <p:cNvPr id="1026" name="Picture 2" descr="Modificaciones del PGC y entidades sin ánimo de lucro - Latorre y Vegas">
            <a:extLst>
              <a:ext uri="{FF2B5EF4-FFF2-40B4-BE49-F238E27FC236}">
                <a16:creationId xmlns:a16="http://schemas.microsoft.com/office/drawing/2014/main" id="{7DB465DE-F301-4DA0-AC6A-D171C6C5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3215108"/>
            <a:ext cx="3662362" cy="259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83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43</cp:revision>
  <dcterms:created xsi:type="dcterms:W3CDTF">2022-01-24T21:35:40Z</dcterms:created>
  <dcterms:modified xsi:type="dcterms:W3CDTF">2024-12-28T02:34:23Z</dcterms:modified>
</cp:coreProperties>
</file>