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27/12/2024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200320" y="4864173"/>
            <a:ext cx="454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3</a:t>
            </a:r>
          </a:p>
          <a:p>
            <a:r>
              <a:rPr lang="es-419" dirty="0"/>
              <a:t>Representación de entidades en formato JSON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formato de datos JSON y cómo puede emplearse para representar entidades del mundo real en una base de datos.</a:t>
            </a:r>
          </a:p>
        </p:txBody>
      </p:sp>
      <p:pic>
        <p:nvPicPr>
          <p:cNvPr id="5" name="Picture 2" descr="Base de datos - Qué es, tipos y ejemplos">
            <a:extLst>
              <a:ext uri="{FF2B5EF4-FFF2-40B4-BE49-F238E27FC236}">
                <a16:creationId xmlns:a16="http://schemas.microsoft.com/office/drawing/2014/main" id="{6C18C242-B2CA-4BCC-8EA8-1E68204F2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14563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Formato de datos JSON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Representación de entidades con JSON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Laboratorio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b="1" dirty="0"/>
              <a:t>Representación de entidades del mundo real usando JSON</a:t>
            </a:r>
            <a:endParaRPr lang="es-EC" sz="2000" b="1" dirty="0"/>
          </a:p>
          <a:p>
            <a:pPr marL="0" indent="0" algn="ctr">
              <a:buNone/>
            </a:pPr>
            <a:r>
              <a:rPr lang="es-EC" sz="2000" dirty="0"/>
              <a:t>Presentar un notebook Google </a:t>
            </a:r>
            <a:r>
              <a:rPr lang="es-EC" sz="2000" dirty="0" err="1"/>
              <a:t>Colab</a:t>
            </a:r>
            <a:r>
              <a:rPr lang="es-EC" sz="2000" dirty="0"/>
              <a:t> con ejemplos de modelación de entidades del mundo real en formato JSON</a:t>
            </a:r>
          </a:p>
        </p:txBody>
      </p:sp>
      <p:pic>
        <p:nvPicPr>
          <p:cNvPr id="4" name="Picture 2" descr="JSON (00) Introducción – Miguel Angel López WEB">
            <a:extLst>
              <a:ext uri="{FF2B5EF4-FFF2-40B4-BE49-F238E27FC236}">
                <a16:creationId xmlns:a16="http://schemas.microsoft.com/office/drawing/2014/main" id="{57379BCB-38E1-4C28-831B-531322E3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3492411"/>
            <a:ext cx="4405312" cy="210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74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Laboratorio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45</cp:revision>
  <dcterms:created xsi:type="dcterms:W3CDTF">2022-01-24T21:35:40Z</dcterms:created>
  <dcterms:modified xsi:type="dcterms:W3CDTF">2024-12-28T02:34:37Z</dcterms:modified>
</cp:coreProperties>
</file>