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189176" y="4864173"/>
            <a:ext cx="256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4</a:t>
            </a:r>
          </a:p>
          <a:p>
            <a:r>
              <a:rPr lang="es-419" dirty="0"/>
              <a:t>Colecciones de entidades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colecciones de entidades para su aplicación en bases de datos.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arreglo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Almacenando datos en arreglos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b="1" dirty="0"/>
              <a:t>Foro I</a:t>
            </a:r>
          </a:p>
          <a:p>
            <a:pPr marL="0" indent="0" algn="ctr">
              <a:buNone/>
            </a:pPr>
            <a:r>
              <a:rPr lang="es-EC" sz="1400" i="0" dirty="0">
                <a:effectLst/>
                <a:latin typeface="Google Sans"/>
              </a:rPr>
              <a:t>¿</a:t>
            </a:r>
            <a:r>
              <a:rPr lang="es-EC" sz="2000" dirty="0"/>
              <a:t>Qué diferencia existe entre datos e información</a:t>
            </a:r>
            <a:r>
              <a:rPr lang="es-EC" sz="1400" i="0" dirty="0">
                <a:effectLst/>
                <a:latin typeface="Google Sans"/>
              </a:rPr>
              <a:t>?</a:t>
            </a:r>
            <a:endParaRPr lang="es-EC" sz="2000" dirty="0"/>
          </a:p>
          <a:p>
            <a:pPr marL="0" indent="0" algn="ctr">
              <a:buNone/>
            </a:pPr>
            <a:r>
              <a:rPr lang="es-EC" sz="1400" i="0" dirty="0">
                <a:effectLst/>
                <a:latin typeface="Google Sans"/>
              </a:rPr>
              <a:t>¿</a:t>
            </a:r>
            <a:r>
              <a:rPr lang="es-EC" sz="2000" dirty="0"/>
              <a:t>Es importante para una organización manejar datos o información</a:t>
            </a:r>
            <a:r>
              <a:rPr lang="es-EC" sz="1400" i="0" dirty="0">
                <a:effectLst/>
                <a:latin typeface="Google Sans"/>
              </a:rPr>
              <a:t>?</a:t>
            </a:r>
            <a:endParaRPr lang="es-EC" sz="2000" dirty="0"/>
          </a:p>
          <a:p>
            <a:pPr marL="0" indent="0" algn="ctr">
              <a:buNone/>
            </a:pPr>
            <a:endParaRPr lang="es-EC" sz="2000" dirty="0"/>
          </a:p>
        </p:txBody>
      </p:sp>
      <p:pic>
        <p:nvPicPr>
          <p:cNvPr id="1026" name="Picture 2" descr="Cuál es la diferencia entre datos e información?">
            <a:extLst>
              <a:ext uri="{FF2B5EF4-FFF2-40B4-BE49-F238E27FC236}">
                <a16:creationId xmlns:a16="http://schemas.microsoft.com/office/drawing/2014/main" id="{BD48A2F5-E747-42E9-9292-4F47B385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7" y="3254653"/>
            <a:ext cx="4230476" cy="245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49</cp:revision>
  <dcterms:created xsi:type="dcterms:W3CDTF">2022-01-24T21:35:40Z</dcterms:created>
  <dcterms:modified xsi:type="dcterms:W3CDTF">2024-12-28T02:33:56Z</dcterms:modified>
</cp:coreProperties>
</file>