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69" r:id="rId3"/>
    <p:sldId id="274" r:id="rId4"/>
    <p:sldId id="275" r:id="rId5"/>
    <p:sldId id="261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27/12/2024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27/12/2024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Administración de </a:t>
            </a:r>
            <a:br>
              <a:rPr lang="es-EC" b="1" dirty="0"/>
            </a:br>
            <a:r>
              <a:rPr lang="es-EC" b="1" dirty="0"/>
              <a:t>Base </a:t>
            </a:r>
            <a:r>
              <a:rPr lang="es-EC" b="1"/>
              <a:t>de Datos</a:t>
            </a:r>
            <a:endParaRPr lang="es-EC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312463" y="4864173"/>
            <a:ext cx="4316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5</a:t>
            </a:r>
          </a:p>
          <a:p>
            <a:r>
              <a:rPr lang="es-419" dirty="0"/>
              <a:t>Creación de una base de datos no relacional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Crear una base de datos no relacional de tipo clave-valor mediante entidades JSON y manejo de arreglos.</a:t>
            </a:r>
          </a:p>
        </p:txBody>
      </p:sp>
      <p:pic>
        <p:nvPicPr>
          <p:cNvPr id="2050" name="Picture 2" descr="Base de datos - Qué es, tipos y ejemplos">
            <a:extLst>
              <a:ext uri="{FF2B5EF4-FFF2-40B4-BE49-F238E27FC236}">
                <a16:creationId xmlns:a16="http://schemas.microsoft.com/office/drawing/2014/main" id="{940EEBE1-61BC-4B23-9AC6-502C0538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36081"/>
            <a:ext cx="476250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Bases de datos no relacionales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Creación de una base de datos no relacional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113519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Laboratorio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1745915"/>
            <a:ext cx="11218985" cy="1171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>
                <a:latin typeface="Google Sans"/>
              </a:rPr>
              <a:t>Creación de una base de datos no relacional que modele una </a:t>
            </a:r>
          </a:p>
          <a:p>
            <a:pPr marL="0" indent="0" algn="ctr">
              <a:buNone/>
            </a:pPr>
            <a:r>
              <a:rPr lang="es-EC" sz="2000" dirty="0">
                <a:latin typeface="Google Sans"/>
              </a:rPr>
              <a:t>tienda virtual (carrito de compras)</a:t>
            </a:r>
            <a:endParaRPr lang="es-EC" sz="2000" dirty="0"/>
          </a:p>
        </p:txBody>
      </p:sp>
      <p:pic>
        <p:nvPicPr>
          <p:cNvPr id="4" name="Picture 2" descr="Qué es el carrito de compras y cuál es su función en E-Commerce">
            <a:extLst>
              <a:ext uri="{FF2B5EF4-FFF2-40B4-BE49-F238E27FC236}">
                <a16:creationId xmlns:a16="http://schemas.microsoft.com/office/drawing/2014/main" id="{3CA1BC5D-9C3C-4FE4-B041-CB137F9CB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72" y="2706006"/>
            <a:ext cx="4587253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2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68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Tema de Office</vt:lpstr>
      <vt:lpstr>Administración de  Base de Datos</vt:lpstr>
      <vt:lpstr>Objetivo</vt:lpstr>
      <vt:lpstr>Agenda</vt:lpstr>
      <vt:lpstr>Laboratorio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51</cp:revision>
  <dcterms:created xsi:type="dcterms:W3CDTF">2022-01-24T21:35:40Z</dcterms:created>
  <dcterms:modified xsi:type="dcterms:W3CDTF">2024-12-28T03:16:34Z</dcterms:modified>
</cp:coreProperties>
</file>