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37989" y="4864173"/>
            <a:ext cx="446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6</a:t>
            </a:r>
          </a:p>
          <a:p>
            <a:r>
              <a:rPr lang="es-419" dirty="0"/>
              <a:t>Técnicas de filtración de datos no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las principales técnicas existentes para filtración de datos no relacionales y aplicarlas de forma práctica.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Qué es la filtración de datos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Técnicas existentes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Creación de un mapa mental con las características de JSON y arreglos JSON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56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50</cp:revision>
  <dcterms:created xsi:type="dcterms:W3CDTF">2022-01-24T21:35:40Z</dcterms:created>
  <dcterms:modified xsi:type="dcterms:W3CDTF">2024-12-28T03:16:48Z</dcterms:modified>
</cp:coreProperties>
</file>