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69" r:id="rId3"/>
    <p:sldId id="274" r:id="rId4"/>
    <p:sldId id="275" r:id="rId5"/>
    <p:sldId id="261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28/12/2024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28/12/2024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Administración de </a:t>
            </a:r>
            <a:br>
              <a:rPr lang="es-EC" b="1" dirty="0"/>
            </a:br>
            <a:r>
              <a:rPr lang="es-EC" b="1" dirty="0"/>
              <a:t>Base </a:t>
            </a:r>
            <a:r>
              <a:rPr lang="es-EC" b="1"/>
              <a:t>de Datos</a:t>
            </a:r>
            <a:endParaRPr lang="es-EC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595011" y="4864173"/>
            <a:ext cx="3751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Sesión 7</a:t>
            </a:r>
          </a:p>
          <a:p>
            <a:r>
              <a:rPr lang="es-419" dirty="0"/>
              <a:t>Actualización de datos no relacionales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las principales técnicas existentes para filtración de datos no relacionales y aplicarlas de forma práctica.</a:t>
            </a:r>
          </a:p>
        </p:txBody>
      </p:sp>
      <p:pic>
        <p:nvPicPr>
          <p:cNvPr id="2050" name="Picture 2" descr="Base de datos - Qué es, tipos y ejemplos">
            <a:extLst>
              <a:ext uri="{FF2B5EF4-FFF2-40B4-BE49-F238E27FC236}">
                <a16:creationId xmlns:a16="http://schemas.microsoft.com/office/drawing/2014/main" id="{940EEBE1-61BC-4B23-9AC6-502C0538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936081"/>
            <a:ext cx="476250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Qué es la filtración de datos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Técnicas existentes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113519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S" sz="3200" b="1" dirty="0"/>
              <a:t>L</a:t>
            </a:r>
            <a:r>
              <a:rPr lang="es-EC" sz="3200" b="1" dirty="0" err="1"/>
              <a:t>aboratorio</a:t>
            </a:r>
            <a:endParaRPr lang="es-EC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1745915"/>
            <a:ext cx="11218985" cy="1171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dirty="0"/>
              <a:t>Aplicación de técnicas de filtrado y actualización en una base de datos no relacional</a:t>
            </a:r>
            <a:endParaRPr lang="es-EC" sz="2000" dirty="0"/>
          </a:p>
        </p:txBody>
      </p:sp>
      <p:pic>
        <p:nvPicPr>
          <p:cNvPr id="1026" name="Picture 2" descr="Qué es la seguridad de la base de datos">
            <a:extLst>
              <a:ext uri="{FF2B5EF4-FFF2-40B4-BE49-F238E27FC236}">
                <a16:creationId xmlns:a16="http://schemas.microsoft.com/office/drawing/2014/main" id="{C184CBDC-F02C-4DEC-A706-39FCADA0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128" y="2524125"/>
            <a:ext cx="5459744" cy="312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2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56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Administración de  Base de Datos</vt:lpstr>
      <vt:lpstr>Objetivo</vt:lpstr>
      <vt:lpstr>Agenda</vt:lpstr>
      <vt:lpstr>Laboratorio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52</cp:revision>
  <dcterms:created xsi:type="dcterms:W3CDTF">2022-01-24T21:35:40Z</dcterms:created>
  <dcterms:modified xsi:type="dcterms:W3CDTF">2024-12-29T01:24:02Z</dcterms:modified>
</cp:coreProperties>
</file>