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673236" y="4864173"/>
            <a:ext cx="3594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8</a:t>
            </a:r>
          </a:p>
          <a:p>
            <a:r>
              <a:rPr lang="es-419" dirty="0"/>
              <a:t>Eliminación de datos no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las principales técnicas existentes para eliminación de datos no relacionales y cómo aplicarlas de forma práctica.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Eliminación de datos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b="1" dirty="0"/>
              <a:t>Foro 2: </a:t>
            </a:r>
            <a:r>
              <a:rPr lang="es-ES" sz="2000" dirty="0"/>
              <a:t>Importancia de la modelación de entidades a través de JSON</a:t>
            </a:r>
            <a:endParaRPr lang="es-EC" sz="2000" dirty="0"/>
          </a:p>
        </p:txBody>
      </p:sp>
      <p:pic>
        <p:nvPicPr>
          <p:cNvPr id="1026" name="Picture 2" descr="Bases de datos de clientes: qué son y cómo construirlas | Slack">
            <a:extLst>
              <a:ext uri="{FF2B5EF4-FFF2-40B4-BE49-F238E27FC236}">
                <a16:creationId xmlns:a16="http://schemas.microsoft.com/office/drawing/2014/main" id="{490DAA0F-09E0-433B-9ED4-0F7D96DC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81" y="2357438"/>
            <a:ext cx="3348037" cy="33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51</Words>
  <Application>Microsoft Office PowerPoint</Application>
  <PresentationFormat>Panorámica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Tarea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53</cp:revision>
  <dcterms:created xsi:type="dcterms:W3CDTF">2022-01-24T21:35:40Z</dcterms:created>
  <dcterms:modified xsi:type="dcterms:W3CDTF">2024-12-29T01:24:10Z</dcterms:modified>
</cp:coreProperties>
</file>