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3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261596" y="4837149"/>
            <a:ext cx="474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2: Entornos de Desarrollo Integrados para</a:t>
            </a:r>
          </a:p>
          <a:p>
            <a:pPr algn="ctr"/>
            <a:r>
              <a:rPr lang="es-419" dirty="0"/>
              <a:t>Programación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los principales Entornos de Desarrollo Integrados para la Programación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Ventajas de un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Algunos ejemplos de Entornos de Desarrollo Integrado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Entorno de Desarrollo Integrado: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64013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IDE: </a:t>
            </a:r>
            <a:r>
              <a:rPr lang="es-419" i="1" dirty="0" err="1"/>
              <a:t>Integrated</a:t>
            </a:r>
            <a:r>
              <a:rPr lang="es-419" i="1" dirty="0"/>
              <a:t> </a:t>
            </a:r>
            <a:r>
              <a:rPr lang="es-419" i="1" dirty="0" err="1"/>
              <a:t>Development</a:t>
            </a:r>
            <a:r>
              <a:rPr lang="es-419" i="1" dirty="0"/>
              <a:t> </a:t>
            </a:r>
            <a:r>
              <a:rPr lang="es-419" i="1" dirty="0" err="1"/>
              <a:t>Environment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Provee de un ambiente para la codificación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Facilita a través de componentes gráficos el desarrollo e  </a:t>
            </a:r>
          </a:p>
          <a:p>
            <a:r>
              <a:rPr lang="es-419" dirty="0"/>
              <a:t>      implementación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Existen varios </a:t>
            </a:r>
            <a:r>
              <a:rPr lang="es-419" dirty="0" err="1"/>
              <a:t>IDEs</a:t>
            </a:r>
            <a:r>
              <a:rPr lang="es-419" dirty="0"/>
              <a:t> en el mercado, muchos gratuitos.</a:t>
            </a:r>
          </a:p>
        </p:txBody>
      </p:sp>
      <p:pic>
        <p:nvPicPr>
          <p:cNvPr id="1026" name="Picture 2" descr="Desarrollo de aplicaciones con Wing IDE en Python - CodigosPython">
            <a:extLst>
              <a:ext uri="{FF2B5EF4-FFF2-40B4-BE49-F238E27FC236}">
                <a16:creationId xmlns:a16="http://schemas.microsoft.com/office/drawing/2014/main" id="{43DFEED5-4571-4995-8C34-89CD17F5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53" y="2507719"/>
            <a:ext cx="4861240" cy="35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100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Administración de  Base de Datos</vt:lpstr>
      <vt:lpstr>Objetivo</vt:lpstr>
      <vt:lpstr>Agenda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40</cp:revision>
  <dcterms:created xsi:type="dcterms:W3CDTF">2022-01-24T21:35:40Z</dcterms:created>
  <dcterms:modified xsi:type="dcterms:W3CDTF">2024-12-28T01:18:26Z</dcterms:modified>
</cp:coreProperties>
</file>