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7"/>
  </p:handoutMasterIdLst>
  <p:sldIdLst>
    <p:sldId id="256" r:id="rId2"/>
    <p:sldId id="269" r:id="rId3"/>
    <p:sldId id="274" r:id="rId4"/>
    <p:sldId id="275" r:id="rId5"/>
    <p:sldId id="261" r:id="rId6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740"/>
  </p:normalViewPr>
  <p:slideViewPr>
    <p:cSldViewPr snapToGrid="0" snapToObjects="1">
      <p:cViewPr varScale="1">
        <p:scale>
          <a:sx n="80" d="100"/>
          <a:sy n="80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8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023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28/12/2024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9040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261596" y="2718777"/>
            <a:ext cx="4418164" cy="1420446"/>
          </a:xfrm>
        </p:spPr>
        <p:txBody>
          <a:bodyPr>
            <a:normAutofit/>
          </a:bodyPr>
          <a:lstStyle/>
          <a:p>
            <a:pPr algn="ctr"/>
            <a:r>
              <a:rPr lang="es-EC" b="1" dirty="0"/>
              <a:t>Administración de </a:t>
            </a:r>
            <a:br>
              <a:rPr lang="es-EC" b="1" dirty="0"/>
            </a:br>
            <a:r>
              <a:rPr lang="es-EC" b="1" dirty="0"/>
              <a:t>Base </a:t>
            </a:r>
            <a:r>
              <a:rPr lang="es-EC" b="1"/>
              <a:t>de Datos</a:t>
            </a:r>
            <a:endParaRPr lang="es-EC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095678" y="4864173"/>
            <a:ext cx="475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b="1" dirty="0"/>
              <a:t>Sesión 12</a:t>
            </a:r>
          </a:p>
          <a:p>
            <a:r>
              <a:rPr lang="es-419" dirty="0"/>
              <a:t>Actualización y eliminación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Conocer las principales técnicas existentes para la actualización y eliminación de datos relacionales y cómo aplicarlas de forma práctica.</a:t>
            </a:r>
          </a:p>
        </p:txBody>
      </p:sp>
      <p:pic>
        <p:nvPicPr>
          <p:cNvPr id="2050" name="Picture 2" descr="Base de datos - Qué es, tipos y ejemplos">
            <a:extLst>
              <a:ext uri="{FF2B5EF4-FFF2-40B4-BE49-F238E27FC236}">
                <a16:creationId xmlns:a16="http://schemas.microsoft.com/office/drawing/2014/main" id="{940EEBE1-61BC-4B23-9AC6-502C0538D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1425" y="2936081"/>
            <a:ext cx="4762500" cy="246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la actualización de datos relacionales?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¿Qué es la eliminación de datos relacionales?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Laboratorio</a:t>
            </a:r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113519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Tarea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86507" y="1745915"/>
            <a:ext cx="11218985" cy="117198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S" sz="2000" b="1" dirty="0"/>
              <a:t>Foro 3:  </a:t>
            </a:r>
            <a:r>
              <a:rPr lang="es-ES" sz="2000" dirty="0"/>
              <a:t>Bases de datos relacionales vs no relacionales.</a:t>
            </a:r>
            <a:endParaRPr lang="es-EC" sz="2000" dirty="0"/>
          </a:p>
        </p:txBody>
      </p:sp>
      <p:pic>
        <p:nvPicPr>
          <p:cNvPr id="1026" name="Picture 2" descr="Base de datos en Excel: ¡todo lo que debes saber!">
            <a:extLst>
              <a:ext uri="{FF2B5EF4-FFF2-40B4-BE49-F238E27FC236}">
                <a16:creationId xmlns:a16="http://schemas.microsoft.com/office/drawing/2014/main" id="{E246D651-E37B-45AA-96F0-4DDF77F56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818" y="2838041"/>
            <a:ext cx="4770364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7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67</Words>
  <Application>Microsoft Office PowerPoint</Application>
  <PresentationFormat>Panorámica</PresentationFormat>
  <Paragraphs>11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Administración de  Base de Datos</vt:lpstr>
      <vt:lpstr>Objetivo</vt:lpstr>
      <vt:lpstr>Agenda</vt:lpstr>
      <vt:lpstr>Tarea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FABIAN CEVALLOS SALAS</cp:lastModifiedBy>
  <cp:revision>53</cp:revision>
  <dcterms:created xsi:type="dcterms:W3CDTF">2022-01-24T21:35:40Z</dcterms:created>
  <dcterms:modified xsi:type="dcterms:W3CDTF">2024-12-29T01:47:46Z</dcterms:modified>
</cp:coreProperties>
</file>