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325353" y="4864173"/>
            <a:ext cx="429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11</a:t>
            </a:r>
          </a:p>
          <a:p>
            <a:r>
              <a:rPr lang="es-419" dirty="0"/>
              <a:t>Técnicas de filtración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las principales técnicas existentes para filtración de datos relacionales y cómo aplicarlas de forma práctica.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Qué es la filtración de datos relacionales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Técnicas existentes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L</a:t>
            </a:r>
            <a:r>
              <a:rPr lang="es-EC" sz="3200" b="1" dirty="0" err="1"/>
              <a:t>aboratorio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Creación de datos relacionales y aplicación de técnicas de filtrado.</a:t>
            </a:r>
            <a:endParaRPr lang="es-EC" sz="2000" dirty="0"/>
          </a:p>
        </p:txBody>
      </p:sp>
      <p:pic>
        <p:nvPicPr>
          <p:cNvPr id="1026" name="Picture 2" descr="Consejos para organizar una base de datos de clientes">
            <a:extLst>
              <a:ext uri="{FF2B5EF4-FFF2-40B4-BE49-F238E27FC236}">
                <a16:creationId xmlns:a16="http://schemas.microsoft.com/office/drawing/2014/main" id="{3A032529-DDDA-4184-BCC2-2A4B564AB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605088"/>
            <a:ext cx="4900612" cy="29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2024-12-29T01:47:42Z</dcterms:modified>
</cp:coreProperties>
</file>