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4" r:id="rId4"/>
    <p:sldId id="275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28/12/2024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28/12/2024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Administración de </a:t>
            </a:r>
            <a:br>
              <a:rPr lang="es-EC" b="1" dirty="0"/>
            </a:br>
            <a:r>
              <a:rPr lang="es-EC" b="1" dirty="0"/>
              <a:t>Base </a:t>
            </a:r>
            <a:r>
              <a:rPr lang="es-EC" b="1"/>
              <a:t>de Datos</a:t>
            </a:r>
            <a:endParaRPr lang="es-EC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062231" y="4864173"/>
            <a:ext cx="481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9</a:t>
            </a:r>
          </a:p>
          <a:p>
            <a:r>
              <a:rPr lang="es-ES" dirty="0"/>
              <a:t>Introducción al lenguaje SQL y creación de tablas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Analizar el lenguaje SQL y sus aplicaciones en una base de datos relacional haciendo uso de tablas relacionales.</a:t>
            </a:r>
          </a:p>
        </p:txBody>
      </p:sp>
      <p:pic>
        <p:nvPicPr>
          <p:cNvPr id="2050" name="Picture 2" descr="Base de datos - Qué es, tipos y ejemplos">
            <a:extLst>
              <a:ext uri="{FF2B5EF4-FFF2-40B4-BE49-F238E27FC236}">
                <a16:creationId xmlns:a16="http://schemas.microsoft.com/office/drawing/2014/main" id="{940EEBE1-61BC-4B23-9AC6-502C0538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3608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Lenguaje SQL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Creación de tablas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113519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S" sz="3200" b="1" dirty="0"/>
              <a:t>L</a:t>
            </a:r>
            <a:r>
              <a:rPr lang="es-EC" sz="3200" b="1" dirty="0" err="1"/>
              <a:t>aboratorio</a:t>
            </a:r>
            <a:endParaRPr lang="es-EC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1745915"/>
            <a:ext cx="11218985" cy="1171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/>
              <a:t>Creación de una base de datos relacional</a:t>
            </a:r>
            <a:endParaRPr lang="es-EC" sz="2000" dirty="0"/>
          </a:p>
        </p:txBody>
      </p:sp>
      <p:pic>
        <p:nvPicPr>
          <p:cNvPr id="1026" name="Picture 2" descr="Bases de Datos (BBDD) para la gestión de procesos industriales">
            <a:extLst>
              <a:ext uri="{FF2B5EF4-FFF2-40B4-BE49-F238E27FC236}">
                <a16:creationId xmlns:a16="http://schemas.microsoft.com/office/drawing/2014/main" id="{96C774AC-FE80-4BFE-85A2-082CF915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2505075"/>
            <a:ext cx="4305300" cy="321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2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51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Administración de  Base de Datos</vt:lpstr>
      <vt:lpstr>Objetivo</vt:lpstr>
      <vt:lpstr>Agenda</vt:lpstr>
      <vt:lpstr>Laboratorio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51</cp:revision>
  <dcterms:created xsi:type="dcterms:W3CDTF">2022-01-24T21:35:40Z</dcterms:created>
  <dcterms:modified xsi:type="dcterms:W3CDTF">2024-12-29T01:24:07Z</dcterms:modified>
</cp:coreProperties>
</file>