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9" r:id="rId4"/>
    <p:sldId id="264" r:id="rId5"/>
    <p:sldId id="262" r:id="rId6"/>
    <p:sldId id="263" r:id="rId7"/>
    <p:sldId id="258" r:id="rId8"/>
    <p:sldId id="261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24/12/2024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1B079-8ED2-466B-8600-68CF5B27E81C}" type="datetimeFigureOut">
              <a:rPr lang="es-419" smtClean="0"/>
              <a:t>24/12/2024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4FD39-02B0-42B1-9ADE-370D7A2F96B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006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24/12/2024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839075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000" b="1" dirty="0"/>
              <a:t>P</a:t>
            </a:r>
            <a:r>
              <a:rPr lang="es-EC" sz="3000" b="1" dirty="0" err="1"/>
              <a:t>rogramación</a:t>
            </a:r>
            <a:r>
              <a:rPr lang="es-EC" sz="3000" b="1" dirty="0"/>
              <a:t>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7497730" y="5094514"/>
            <a:ext cx="373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31: Presentación </a:t>
            </a:r>
            <a:r>
              <a:rPr lang="es-419"/>
              <a:t>de proyectos.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proyectos tecnológicos y su aplicación en el mundo de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55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proyectos tecnológicos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Aplicaciones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158D53-CCAE-BB5C-253D-294FF35A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27" y="1860783"/>
            <a:ext cx="7958974" cy="34417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003EE44-59F4-CEE8-A753-44BFBB177ECC}"/>
              </a:ext>
            </a:extLst>
          </p:cNvPr>
          <p:cNvSpPr txBox="1"/>
          <p:nvPr/>
        </p:nvSpPr>
        <p:spPr>
          <a:xfrm>
            <a:off x="3176663" y="5302501"/>
            <a:ext cx="343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000" dirty="0"/>
              <a:t>SSL y TLS son vulnerables sobre todo</a:t>
            </a:r>
          </a:p>
          <a:p>
            <a:pPr algn="ctr"/>
            <a:r>
              <a:rPr lang="es-419" sz="1000" dirty="0"/>
              <a:t>a ataques </a:t>
            </a:r>
            <a:r>
              <a:rPr lang="es-419" sz="1000" dirty="0" err="1"/>
              <a:t>man</a:t>
            </a:r>
            <a:r>
              <a:rPr lang="es-419" sz="1000" dirty="0"/>
              <a:t>-</a:t>
            </a:r>
            <a:r>
              <a:rPr lang="es-419" sz="1000" dirty="0" err="1"/>
              <a:t>in-the-middle</a:t>
            </a:r>
            <a:endParaRPr lang="es-419" sz="1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96538C-7AC8-488C-BBCB-590145F35585}"/>
              </a:ext>
            </a:extLst>
          </p:cNvPr>
          <p:cNvSpPr txBox="1">
            <a:spLocks/>
          </p:cNvSpPr>
          <p:nvPr/>
        </p:nvSpPr>
        <p:spPr>
          <a:xfrm>
            <a:off x="486507" y="1099404"/>
            <a:ext cx="11218985" cy="2956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</a:t>
            </a:r>
            <a:r>
              <a:rPr lang="es-EC" sz="3200" b="1" dirty="0" err="1"/>
              <a:t>royecto</a:t>
            </a:r>
            <a:r>
              <a:rPr lang="es-EC" sz="3200" b="1" dirty="0"/>
              <a:t> tecnológico</a:t>
            </a:r>
          </a:p>
        </p:txBody>
      </p:sp>
    </p:spTree>
    <p:extLst>
      <p:ext uri="{BB962C8B-B14F-4D97-AF65-F5344CB8AC3E}">
        <p14:creationId xmlns:p14="http://schemas.microsoft.com/office/powerpoint/2010/main" val="403636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6507" y="1247225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Capa Aplicación y Protocolo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HTTP</a:t>
            </a:r>
            <a:r>
              <a:rPr lang="es-EC" sz="2000" dirty="0"/>
              <a:t> (</a:t>
            </a:r>
            <a:r>
              <a:rPr lang="es-EC" sz="2000" dirty="0" err="1"/>
              <a:t>Hypertext</a:t>
            </a:r>
            <a:r>
              <a:rPr lang="es-EC" sz="2000" dirty="0"/>
              <a:t> Transfer </a:t>
            </a:r>
            <a:r>
              <a:rPr lang="es-EC" sz="2000" dirty="0" err="1"/>
              <a:t>Protocol</a:t>
            </a:r>
            <a:r>
              <a:rPr lang="es-EC" sz="2000" dirty="0"/>
              <a:t>).</a:t>
            </a:r>
          </a:p>
          <a:p>
            <a:r>
              <a:rPr lang="es-EC" sz="2000" dirty="0"/>
              <a:t>Protocolo </a:t>
            </a:r>
            <a:r>
              <a:rPr lang="es-EC" sz="2000" b="1" dirty="0">
                <a:solidFill>
                  <a:srgbClr val="FF0000"/>
                </a:solidFill>
              </a:rPr>
              <a:t>NO</a:t>
            </a:r>
            <a:r>
              <a:rPr lang="es-EC" sz="2000" dirty="0"/>
              <a:t> </a:t>
            </a:r>
            <a:r>
              <a:rPr lang="es-EC" sz="2000" b="1" dirty="0">
                <a:solidFill>
                  <a:srgbClr val="FF0000"/>
                </a:solidFill>
              </a:rPr>
              <a:t>seguro</a:t>
            </a:r>
            <a:r>
              <a:rPr lang="es-EC" sz="2000" dirty="0"/>
              <a:t> de capa aplicación.</a:t>
            </a:r>
          </a:p>
          <a:p>
            <a:r>
              <a:rPr lang="es-EC" sz="2000" dirty="0"/>
              <a:t>Protocolo de tipo </a:t>
            </a:r>
            <a:r>
              <a:rPr lang="es-EC" sz="2000" b="1" dirty="0">
                <a:solidFill>
                  <a:srgbClr val="FF0000"/>
                </a:solidFill>
              </a:rPr>
              <a:t>petición-respuesta sin estado</a:t>
            </a:r>
            <a:r>
              <a:rPr lang="es-EC" sz="2000" dirty="0"/>
              <a:t>.</a:t>
            </a:r>
          </a:p>
          <a:p>
            <a:endParaRPr lang="es-EC" sz="2000" dirty="0"/>
          </a:p>
          <a:p>
            <a:endParaRPr lang="es-EC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B782A3-1AB7-1D0C-594A-85BCACA04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673" y="3153746"/>
            <a:ext cx="4931864" cy="278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5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247225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Capa Transporte y protocolos SSL y 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SSL </a:t>
            </a:r>
            <a:r>
              <a:rPr lang="es-EC" sz="2000" dirty="0"/>
              <a:t>(</a:t>
            </a:r>
            <a:r>
              <a:rPr lang="es-EC" sz="2000" i="1" dirty="0" err="1"/>
              <a:t>Secure</a:t>
            </a:r>
            <a:r>
              <a:rPr lang="es-EC" sz="2000" i="1" dirty="0"/>
              <a:t> Sockets </a:t>
            </a:r>
            <a:r>
              <a:rPr lang="es-EC" sz="2000" i="1" dirty="0" err="1"/>
              <a:t>Layer</a:t>
            </a:r>
            <a:r>
              <a:rPr lang="es-EC" sz="2000" dirty="0"/>
              <a:t>): Antiguo protocolo para brindar seguridad a HTTP.</a:t>
            </a:r>
          </a:p>
          <a:p>
            <a:r>
              <a:rPr lang="es-EC" sz="2000" b="1" dirty="0"/>
              <a:t>TLS </a:t>
            </a:r>
            <a:r>
              <a:rPr lang="es-EC" sz="2000" dirty="0"/>
              <a:t>(</a:t>
            </a:r>
            <a:r>
              <a:rPr lang="es-EC" sz="2000" i="1" dirty="0" err="1"/>
              <a:t>Transport</a:t>
            </a:r>
            <a:r>
              <a:rPr lang="es-EC" sz="2000" i="1" dirty="0"/>
              <a:t> </a:t>
            </a:r>
            <a:r>
              <a:rPr lang="es-EC" sz="2000" i="1" dirty="0" err="1"/>
              <a:t>Layer</a:t>
            </a:r>
            <a:r>
              <a:rPr lang="es-EC" sz="2000" i="1" dirty="0"/>
              <a:t> Security</a:t>
            </a:r>
            <a:r>
              <a:rPr lang="es-EC" sz="2000" dirty="0"/>
              <a:t>): Protocolo mucho más robusto que SSL.</a:t>
            </a:r>
          </a:p>
          <a:p>
            <a:r>
              <a:rPr lang="es-EC" sz="2000" dirty="0"/>
              <a:t>Proveen de seguridad al protocolo HTTP.</a:t>
            </a:r>
          </a:p>
          <a:p>
            <a:endParaRPr lang="es-EC" sz="2000" dirty="0"/>
          </a:p>
          <a:p>
            <a:endParaRPr lang="es-EC" sz="2000" dirty="0"/>
          </a:p>
        </p:txBody>
      </p:sp>
      <p:pic>
        <p:nvPicPr>
          <p:cNvPr id="3074" name="Picture 2" descr="TLS y SSL: ¿Qué son y en qué se diferencian? – Nettix Perú">
            <a:extLst>
              <a:ext uri="{FF2B5EF4-FFF2-40B4-BE49-F238E27FC236}">
                <a16:creationId xmlns:a16="http://schemas.microsoft.com/office/drawing/2014/main" id="{A67F5D9A-C58E-55A1-8038-D88EB9C7B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387" y="3429000"/>
            <a:ext cx="42862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0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Conclusiones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base de datos comprende un repositorio de información, es decir, almacena datos.</a:t>
            </a:r>
          </a:p>
          <a:p>
            <a:r>
              <a:rPr lang="es-EC" sz="2000" dirty="0"/>
              <a:t>Las bases de dato pueden ser, principalmente, de tipo relacional y no relacional.</a:t>
            </a:r>
          </a:p>
          <a:p>
            <a:r>
              <a:rPr lang="es-EC" sz="2000" dirty="0"/>
              <a:t>Las bases de datos relacionales son mayormente empleadas especificando tablas (que representan entidades) y las relaciones entre dichas tablas.</a:t>
            </a:r>
          </a:p>
          <a:p>
            <a:r>
              <a:rPr lang="es-EC" sz="2000" dirty="0"/>
              <a:t>Las bases de datos no relacionales manejan principalmente formatos de datos para almacenar la información.</a:t>
            </a:r>
          </a:p>
          <a:p>
            <a:endParaRPr lang="es-EC" sz="2000" dirty="0"/>
          </a:p>
        </p:txBody>
      </p:sp>
      <p:pic>
        <p:nvPicPr>
          <p:cNvPr id="5122" name="Picture 2" descr="Base de Datos - Concepto, tipos y ejemplos">
            <a:extLst>
              <a:ext uri="{FF2B5EF4-FFF2-40B4-BE49-F238E27FC236}">
                <a16:creationId xmlns:a16="http://schemas.microsoft.com/office/drawing/2014/main" id="{AB642C69-2E3A-997D-12A8-C786DAB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3903600"/>
            <a:ext cx="3704253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184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Objetivo</vt:lpstr>
      <vt:lpstr>Agenda</vt:lpstr>
      <vt:lpstr>Presentación de PowerPoint</vt:lpstr>
      <vt:lpstr>Capa Aplicación y Protocolo HTTP</vt:lpstr>
      <vt:lpstr>Capa Transporte y protocolos SSL y TLS</vt:lpstr>
      <vt:lpstr>Conclusiones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38</cp:revision>
  <dcterms:created xsi:type="dcterms:W3CDTF">2022-01-24T21:35:40Z</dcterms:created>
  <dcterms:modified xsi:type="dcterms:W3CDTF">2024-12-24T14:46:03Z</dcterms:modified>
</cp:coreProperties>
</file>