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79" r:id="rId4"/>
    <p:sldId id="271" r:id="rId5"/>
    <p:sldId id="272" r:id="rId6"/>
    <p:sldId id="273" r:id="rId7"/>
    <p:sldId id="274" r:id="rId8"/>
    <p:sldId id="261" r:id="rId9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24/12/2024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1B079-8ED2-466B-8600-68CF5B27E81C}" type="datetimeFigureOut">
              <a:rPr lang="es-419" smtClean="0"/>
              <a:t>24/12/2024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4FD39-02B0-42B1-9ADE-370D7A2F96B5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006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4FD39-02B0-42B1-9ADE-370D7A2F96B5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086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24/12/2024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613E08A8-2B63-F0FB-8593-6D2D58C8B5A9}"/>
              </a:ext>
            </a:extLst>
          </p:cNvPr>
          <p:cNvSpPr txBox="1">
            <a:spLocks/>
          </p:cNvSpPr>
          <p:nvPr/>
        </p:nvSpPr>
        <p:spPr>
          <a:xfrm>
            <a:off x="7185187" y="3045418"/>
            <a:ext cx="4618653" cy="1420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C" sz="3000" b="1" dirty="0"/>
              <a:t>Programación Web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0FE76A2-ADCD-16B5-7821-36AA977BF239}"/>
              </a:ext>
            </a:extLst>
          </p:cNvPr>
          <p:cNvSpPr txBox="1"/>
          <p:nvPr/>
        </p:nvSpPr>
        <p:spPr>
          <a:xfrm>
            <a:off x="7445211" y="5112203"/>
            <a:ext cx="435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32: Retroalimentación de fin de curso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Recibir una retroalimentación de fin de curso.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32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4244" y="2257016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Retroalimentación de fin de curso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1. Estructuras de datos dinámicas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b="1" dirty="0"/>
              <a:t>Estructuras de datos: </a:t>
            </a:r>
            <a:r>
              <a:rPr lang="es-EC" sz="2000" dirty="0"/>
              <a:t>Disposición que almacena un determinado tipo de dato, pero no se crean con una longitud determinada.</a:t>
            </a:r>
          </a:p>
          <a:p>
            <a:r>
              <a:rPr lang="es-EC" sz="2000" dirty="0"/>
              <a:t>Sobre estas estructuras dinámicas podemos realizar operaciones de añadir y eliminar elementos.</a:t>
            </a:r>
          </a:p>
          <a:p>
            <a:r>
              <a:rPr lang="es-EC" sz="2000" dirty="0"/>
              <a:t>En tiempo de ejecución el sistema operativo gestionará de forma adecuada la memoria a fin de poder manipular la estructura de forma correcta.</a:t>
            </a:r>
          </a:p>
        </p:txBody>
      </p:sp>
      <p:pic>
        <p:nvPicPr>
          <p:cNvPr id="2050" name="Picture 2" descr="Java Collections – mvit-InnovacionTecnológica">
            <a:extLst>
              <a:ext uri="{FF2B5EF4-FFF2-40B4-BE49-F238E27FC236}">
                <a16:creationId xmlns:a16="http://schemas.microsoft.com/office/drawing/2014/main" id="{3844D673-358C-06FF-9999-91A0ED15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3818358"/>
            <a:ext cx="50101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02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2. Colecciones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colección comprende un conjunto de dos o más elementos.</a:t>
            </a:r>
          </a:p>
          <a:p>
            <a:r>
              <a:rPr lang="es-EC" sz="2000" dirty="0"/>
              <a:t>Pueden ser definidas tradicionalmente a través de vectores y matrices.</a:t>
            </a:r>
          </a:p>
          <a:p>
            <a:r>
              <a:rPr lang="es-EC" sz="2000" b="1" dirty="0"/>
              <a:t>Vector: </a:t>
            </a:r>
            <a:r>
              <a:rPr lang="es-EC" sz="2000" dirty="0"/>
              <a:t>arreglo </a:t>
            </a:r>
            <a:r>
              <a:rPr lang="es-EC" sz="2000" dirty="0" err="1"/>
              <a:t>unidimensinal</a:t>
            </a:r>
            <a:r>
              <a:rPr lang="es-EC" sz="2000" dirty="0"/>
              <a:t>.</a:t>
            </a:r>
          </a:p>
          <a:p>
            <a:r>
              <a:rPr lang="es-EC" sz="2000" b="1" dirty="0"/>
              <a:t>Matriz: </a:t>
            </a:r>
            <a:r>
              <a:rPr lang="es-EC" sz="2000" dirty="0"/>
              <a:t>arreglo bidimensional.</a:t>
            </a:r>
          </a:p>
          <a:p>
            <a:r>
              <a:rPr lang="es-EC" sz="2000" dirty="0"/>
              <a:t>Sin embargo, este enfoque tradicional está limitado al limitar las dimensiones del arreglo.</a:t>
            </a:r>
          </a:p>
          <a:p>
            <a:r>
              <a:rPr lang="es-EC" sz="2000" dirty="0"/>
              <a:t>Una solución comprende entonces el uso de colecciones dinámicas: </a:t>
            </a:r>
            <a:r>
              <a:rPr lang="es-EC" sz="2000" b="1" dirty="0" err="1"/>
              <a:t>ArrayList</a:t>
            </a:r>
            <a:r>
              <a:rPr lang="es-EC" sz="2000" b="1" dirty="0"/>
              <a:t>.</a:t>
            </a:r>
          </a:p>
          <a:p>
            <a:r>
              <a:rPr lang="es-EC" sz="2000" dirty="0"/>
              <a:t>Dentro del arreglo dinámico se podrá almacenar cualquier tipo de dato, incluso objetos.</a:t>
            </a:r>
          </a:p>
          <a:p>
            <a:r>
              <a:rPr lang="es-EC" sz="2000" dirty="0"/>
              <a:t>Sin embargo, en Java los datos deberán ser siempre del mismo tipo. </a:t>
            </a:r>
          </a:p>
        </p:txBody>
      </p:sp>
    </p:spTree>
    <p:extLst>
      <p:ext uri="{BB962C8B-B14F-4D97-AF65-F5344CB8AC3E}">
        <p14:creationId xmlns:p14="http://schemas.microsoft.com/office/powerpoint/2010/main" val="414631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3. Sentencias de control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Existen sentencias de control especializadas que pueden ser empleadas para recorrer una colección, como por ejemplo vectores, matrices y arreglos dinámicos.</a:t>
            </a:r>
          </a:p>
          <a:p>
            <a:r>
              <a:rPr lang="es-EC" sz="2000" dirty="0"/>
              <a:t>Por cada elemento que conforma la colección, una iteración del bucle va a permitir la gestión de dicho elemento para dar solución a un problema específico.</a:t>
            </a:r>
          </a:p>
          <a:p>
            <a:r>
              <a:rPr lang="es-EC" sz="2000" dirty="0"/>
              <a:t>Este mecanismo ofrece cierta flexibilidad sobre el uso de sentencias de control tradicionales como un bucle </a:t>
            </a:r>
            <a:r>
              <a:rPr lang="es-EC" sz="2000" dirty="0" err="1"/>
              <a:t>while</a:t>
            </a:r>
            <a:r>
              <a:rPr lang="es-EC" sz="2000" dirty="0"/>
              <a:t>, un bucle do-</a:t>
            </a:r>
            <a:r>
              <a:rPr lang="es-EC" sz="2000" dirty="0" err="1"/>
              <a:t>while</a:t>
            </a:r>
            <a:r>
              <a:rPr lang="es-EC" sz="2000" dirty="0"/>
              <a:t> e incluso el mismo bucle </a:t>
            </a:r>
            <a:r>
              <a:rPr lang="es-EC" sz="2000" dirty="0" err="1"/>
              <a:t>for</a:t>
            </a:r>
            <a:r>
              <a:rPr lang="es-EC" sz="2000" dirty="0"/>
              <a:t>.</a:t>
            </a:r>
          </a:p>
          <a:p>
            <a:r>
              <a:rPr lang="es-EC" sz="2000" dirty="0"/>
              <a:t>Sin embargo, debe notarse que los bucles tradicionales también son útiles y pueden cumplir el mismo propósito aunque con un mayor esfuerzo de implementación.</a:t>
            </a:r>
          </a:p>
        </p:txBody>
      </p:sp>
      <p:pic>
        <p:nvPicPr>
          <p:cNvPr id="3074" name="Picture 2" descr="Java Foreach • Einfach erklärt mit Beispielen · [mit Video]">
            <a:extLst>
              <a:ext uri="{FF2B5EF4-FFF2-40B4-BE49-F238E27FC236}">
                <a16:creationId xmlns:a16="http://schemas.microsoft.com/office/drawing/2014/main" id="{CF6F2BC2-1CBF-0161-4F27-D334E91CE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968" y="4633813"/>
            <a:ext cx="3788229" cy="21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17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4. Manejo de excepciones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r>
              <a:rPr lang="es-EC" sz="2000" dirty="0"/>
              <a:t>Una excepción comprende un error en tiempo de ejecución.</a:t>
            </a:r>
          </a:p>
          <a:p>
            <a:r>
              <a:rPr lang="es-EC" sz="2000" dirty="0"/>
              <a:t>Usualmente se gestiona mediante las instrucciones try, catch y </a:t>
            </a:r>
            <a:r>
              <a:rPr lang="es-EC" sz="2000" dirty="0" err="1"/>
              <a:t>finally</a:t>
            </a:r>
            <a:r>
              <a:rPr lang="es-EC" sz="2000" dirty="0"/>
              <a:t>.</a:t>
            </a:r>
          </a:p>
          <a:p>
            <a:r>
              <a:rPr lang="es-EC" sz="2000" b="1" dirty="0"/>
              <a:t>Try: </a:t>
            </a:r>
            <a:r>
              <a:rPr lang="es-EC" sz="2000" dirty="0"/>
              <a:t>comprende un bloque de código que se monitorea para controlar la excepción.</a:t>
            </a:r>
          </a:p>
          <a:p>
            <a:r>
              <a:rPr lang="es-EC" sz="2000" b="1" dirty="0"/>
              <a:t>Catch: </a:t>
            </a:r>
            <a:r>
              <a:rPr lang="es-EC" sz="2000" dirty="0"/>
              <a:t>segmento de código que se ejecuta en caso de producirse una excepción.</a:t>
            </a:r>
          </a:p>
          <a:p>
            <a:r>
              <a:rPr lang="es-EC" sz="2000" b="1" dirty="0" err="1"/>
              <a:t>Finally</a:t>
            </a:r>
            <a:r>
              <a:rPr lang="es-EC" sz="2000" b="1" dirty="0"/>
              <a:t>: </a:t>
            </a:r>
            <a:r>
              <a:rPr lang="es-EC" sz="2000" dirty="0"/>
              <a:t>segmento de código que se </a:t>
            </a:r>
            <a:r>
              <a:rPr lang="es-EC" sz="2000" b="1" dirty="0"/>
              <a:t>SIEMPRE</a:t>
            </a:r>
            <a:r>
              <a:rPr lang="es-EC" sz="2000" dirty="0"/>
              <a:t> se ejecuta después de una sentencia try o catch dependiendo de si se produjo la excepción o no.</a:t>
            </a:r>
          </a:p>
        </p:txBody>
      </p:sp>
      <p:pic>
        <p:nvPicPr>
          <p:cNvPr id="1026" name="Picture 2" descr="MAGIC PL/SQL ORACLE: Manejo de Excepciones">
            <a:extLst>
              <a:ext uri="{FF2B5EF4-FFF2-40B4-BE49-F238E27FC236}">
                <a16:creationId xmlns:a16="http://schemas.microsoft.com/office/drawing/2014/main" id="{42C99F81-15A7-E3CA-2239-D2DEEAA8A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099" y="4063825"/>
            <a:ext cx="3338415" cy="18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006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377</Words>
  <Application>Microsoft Office PowerPoint</Application>
  <PresentationFormat>Panorámica</PresentationFormat>
  <Paragraphs>31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Objetivo</vt:lpstr>
      <vt:lpstr>Agenda</vt:lpstr>
      <vt:lpstr>1. Estructuras de datos dinámicas</vt:lpstr>
      <vt:lpstr>2. Colecciones</vt:lpstr>
      <vt:lpstr>3. Sentencias de control</vt:lpstr>
      <vt:lpstr>4. Manejo de excepciones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36</cp:revision>
  <dcterms:created xsi:type="dcterms:W3CDTF">2022-01-24T21:35:40Z</dcterms:created>
  <dcterms:modified xsi:type="dcterms:W3CDTF">2024-12-24T14:42:02Z</dcterms:modified>
</cp:coreProperties>
</file>