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2" r:id="rId4"/>
    <p:sldId id="264" r:id="rId5"/>
    <p:sldId id="263" r:id="rId6"/>
    <p:sldId id="266" r:id="rId7"/>
    <p:sldId id="267" r:id="rId8"/>
    <p:sldId id="269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4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 – Nuestro PEA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044460"/>
            <a:ext cx="4488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1: Introducción a la Programación Web:</a:t>
            </a:r>
            <a:endParaRPr lang="es-419" sz="1400" dirty="0"/>
          </a:p>
          <a:p>
            <a:r>
              <a:rPr lang="es-419" sz="1400" dirty="0"/>
              <a:t>- Entornos de Desarrollo Integrados</a:t>
            </a:r>
          </a:p>
          <a:p>
            <a:r>
              <a:rPr lang="es-419" sz="1400" dirty="0"/>
              <a:t>- Historia de la Programación Web</a:t>
            </a:r>
          </a:p>
          <a:p>
            <a:r>
              <a:rPr lang="es-419" sz="1400" dirty="0"/>
              <a:t>- Formato de datos XML</a:t>
            </a:r>
          </a:p>
          <a:p>
            <a:endParaRPr lang="es-419" sz="1400" dirty="0"/>
          </a:p>
          <a:p>
            <a:r>
              <a:rPr lang="es-419" sz="1400" b="1" dirty="0"/>
              <a:t>Unidad 2: Maquetación web</a:t>
            </a:r>
          </a:p>
          <a:p>
            <a:endParaRPr lang="es-419" sz="1400" dirty="0"/>
          </a:p>
          <a:p>
            <a:r>
              <a:rPr lang="es-419" sz="1400" dirty="0"/>
              <a:t>- Maquetación web: Diseño, estilos CSS, interactividad</a:t>
            </a:r>
          </a:p>
          <a:p>
            <a:r>
              <a:rPr lang="es-419" sz="1400" dirty="0"/>
              <a:t>- Lenguaje HTML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863378" y="3436915"/>
            <a:ext cx="3835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3: Bootstrap para programación </a:t>
            </a:r>
          </a:p>
          <a:p>
            <a:r>
              <a:rPr lang="es-419" sz="1400" b="1" dirty="0"/>
              <a:t>de sitios web interactivos</a:t>
            </a:r>
          </a:p>
          <a:p>
            <a:r>
              <a:rPr lang="es-419" sz="1400" dirty="0"/>
              <a:t>- Introducción a Google Sites</a:t>
            </a:r>
          </a:p>
          <a:p>
            <a:r>
              <a:rPr lang="es-419" sz="1400" dirty="0"/>
              <a:t>- Introducción a Bootstrap.</a:t>
            </a:r>
          </a:p>
          <a:p>
            <a:endParaRPr lang="es-419" sz="1400" dirty="0"/>
          </a:p>
          <a:p>
            <a:r>
              <a:rPr lang="es-419" sz="1400" b="1" dirty="0"/>
              <a:t>Unidad 4:  Python para desarrollo web</a:t>
            </a:r>
          </a:p>
          <a:p>
            <a:r>
              <a:rPr lang="es-419" sz="1400" dirty="0"/>
              <a:t>- Introducción a Google </a:t>
            </a:r>
            <a:r>
              <a:rPr lang="es-419" sz="1400" dirty="0" err="1"/>
              <a:t>Colaboratory</a:t>
            </a:r>
            <a:endParaRPr lang="es-419" sz="1400" dirty="0"/>
          </a:p>
          <a:p>
            <a:r>
              <a:rPr lang="es-419" sz="1400" dirty="0"/>
              <a:t>- Lenguaje de programación Python </a:t>
            </a:r>
          </a:p>
          <a:p>
            <a:r>
              <a:rPr lang="es-419" sz="1400" dirty="0"/>
              <a:t>- Sentencias condicionales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454927" y="4367546"/>
            <a:ext cx="3195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Unidad 5: Introducción a </a:t>
            </a:r>
            <a:r>
              <a:rPr lang="es-419" sz="1400" b="1" dirty="0" err="1"/>
              <a:t>PyScrypt</a:t>
            </a:r>
            <a:endParaRPr lang="es-419" sz="1400" b="1" dirty="0"/>
          </a:p>
          <a:p>
            <a:r>
              <a:rPr lang="es-419" sz="1400" dirty="0"/>
              <a:t>- Sentencias repetitivas</a:t>
            </a:r>
          </a:p>
          <a:p>
            <a:r>
              <a:rPr lang="es-419" sz="1400" dirty="0"/>
              <a:t>- Arreglos y colecciones</a:t>
            </a:r>
          </a:p>
          <a:p>
            <a:r>
              <a:rPr lang="es-419" sz="1400" dirty="0"/>
              <a:t>- Formato de datos JSON</a:t>
            </a:r>
          </a:p>
          <a:p>
            <a:r>
              <a:rPr lang="es-419" sz="1400" dirty="0"/>
              <a:t>- </a:t>
            </a:r>
            <a:r>
              <a:rPr lang="es-419" sz="1400" dirty="0" err="1"/>
              <a:t>PyScrypt</a:t>
            </a:r>
            <a:endParaRPr lang="es-419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011612" y="4367546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5143905" y="5684548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21715" y="5676481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377347" y="1898227"/>
            <a:ext cx="3000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b="1" dirty="0"/>
              <a:t>Proyecto final: </a:t>
            </a:r>
          </a:p>
          <a:p>
            <a:r>
              <a:rPr lang="es-419" sz="1400" dirty="0"/>
              <a:t>Creación de una tienda virtual en línea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34916" y="2509391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Proyecto de Fin de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678182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r>
              <a:rPr lang="es-419" sz="1600" dirty="0"/>
              <a:t>Diseñar un sitio web para una tienda virtual en línea. </a:t>
            </a:r>
          </a:p>
          <a:p>
            <a:pPr marL="0" indent="0">
              <a:buNone/>
            </a:pPr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192E6-A402-301A-931F-41FF74E318BB}"/>
              </a:ext>
            </a:extLst>
          </p:cNvPr>
          <p:cNvSpPr txBox="1"/>
          <p:nvPr/>
        </p:nvSpPr>
        <p:spPr>
          <a:xfrm>
            <a:off x="6249465" y="2296131"/>
            <a:ext cx="4438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Escoger un nombre para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Dar información de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Vender 3 productos</a:t>
            </a:r>
          </a:p>
          <a:p>
            <a:endParaRPr lang="es-419" dirty="0"/>
          </a:p>
          <a:p>
            <a:r>
              <a:rPr lang="es-419" dirty="0"/>
              <a:t>Información que podría incluir la página web: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Características de los productos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FF0000"/>
                </a:solidFill>
              </a:rPr>
              <a:t>Productos de material reciclable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Beneficios para el 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Precio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 de la tienda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Sea creativo!</a:t>
            </a:r>
          </a:p>
          <a:p>
            <a:endParaRPr lang="es-419" dirty="0"/>
          </a:p>
          <a:p>
            <a:endParaRPr 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A8E048A-1BBD-CAD6-EBB8-02C517B1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06" y="2688189"/>
            <a:ext cx="4676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7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622</Words>
  <Application>Microsoft Office PowerPoint</Application>
  <PresentationFormat>Panorámica</PresentationFormat>
  <Paragraphs>90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Web</vt:lpstr>
      <vt:lpstr>Algo de mí…</vt:lpstr>
      <vt:lpstr>Reglas</vt:lpstr>
      <vt:lpstr>¿Qué aprenderemos? – Nuestro PEA</vt:lpstr>
      <vt:lpstr>Tarea 1: Carta a García</vt:lpstr>
      <vt:lpstr>Penúltima Tarea: Responder a estas dos preguntas</vt:lpstr>
      <vt:lpstr>Última Tarea: Ensayo</vt:lpstr>
      <vt:lpstr>Proyecto de Fin de Curso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44</cp:revision>
  <dcterms:created xsi:type="dcterms:W3CDTF">2022-01-24T21:35:40Z</dcterms:created>
  <dcterms:modified xsi:type="dcterms:W3CDTF">2024-09-01T22:36:22Z</dcterms:modified>
</cp:coreProperties>
</file>