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9" r:id="rId3"/>
    <p:sldId id="274" r:id="rId4"/>
    <p:sldId id="273" r:id="rId5"/>
    <p:sldId id="276" r:id="rId6"/>
    <p:sldId id="279" r:id="rId7"/>
    <p:sldId id="275" r:id="rId8"/>
    <p:sldId id="277" r:id="rId9"/>
    <p:sldId id="278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006349" y="4831710"/>
            <a:ext cx="4928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13: Implementación de una página web </a:t>
            </a:r>
          </a:p>
          <a:p>
            <a:r>
              <a:rPr lang="es-419" dirty="0"/>
              <a:t>empleando Bootstrap: Carrusel de datos y tabletas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Manejo de carruseles de datos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Manejo de tabletas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0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Carrusel de datos: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903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 una secuencia de datos que se presentan uno tras otro.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Por lo general la secuencia corresponde a un conjunto de imágenes.</a:t>
            </a:r>
          </a:p>
        </p:txBody>
      </p:sp>
      <p:pic>
        <p:nvPicPr>
          <p:cNvPr id="1028" name="Picture 4" descr="Ilustración de Carrusel Blanco Y Rojo Con Caballos Blancos y más Vectores  Libres de Derechos de Caballo - Familia del caballo - Caballo - Familia del  caballo, Tiovivo - Atracción de feria,">
            <a:extLst>
              <a:ext uri="{FF2B5EF4-FFF2-40B4-BE49-F238E27FC236}">
                <a16:creationId xmlns:a16="http://schemas.microsoft.com/office/drawing/2014/main" id="{ABEF51D4-F235-3C1A-64D3-E417D9E0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162" y="3445143"/>
            <a:ext cx="2298538" cy="246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o Agregar un Carrusel de Imágenes a tu Página Fácilmente | Materialize">
            <a:extLst>
              <a:ext uri="{FF2B5EF4-FFF2-40B4-BE49-F238E27FC236}">
                <a16:creationId xmlns:a16="http://schemas.microsoft.com/office/drawing/2014/main" id="{0B4327A5-A24F-4739-6E48-42F3045E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75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Estructura básica: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0A11E8-7A24-2FAC-48DE-4DEB6487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710" y="1047233"/>
            <a:ext cx="4780577" cy="23817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06434F2-3236-8DAB-781B-9AD6A8713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028" y="3404607"/>
            <a:ext cx="7673943" cy="262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0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Tabletas de datos: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174033"/>
            <a:ext cx="9377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 una sección para poder presentar información determinada de un ítem o producto.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3074" name="Picture 2" descr="Mejoramos el rendimiento de los anuncios con el formato de carrusel |  Información sobre Meta">
            <a:extLst>
              <a:ext uri="{FF2B5EF4-FFF2-40B4-BE49-F238E27FC236}">
                <a16:creationId xmlns:a16="http://schemas.microsoft.com/office/drawing/2014/main" id="{EFB4CEFA-F536-D7D4-977E-7FF5481D1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663" y="3065106"/>
            <a:ext cx="4354674" cy="2447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41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Tabletas de datos: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174033"/>
            <a:ext cx="8615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Por lo general comprenden un título, una imagen y un texto descriptivo.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También suelen ir acompañadas de un enlace de redirección hacia un video u otro sitio.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102" name="Picture 6" descr="Vulnerabilidad de redirección de URL abierta en Facebook | Noticias - CSI -">
            <a:extLst>
              <a:ext uri="{FF2B5EF4-FFF2-40B4-BE49-F238E27FC236}">
                <a16:creationId xmlns:a16="http://schemas.microsoft.com/office/drawing/2014/main" id="{0006EAB7-33CC-27B0-05C7-B8849656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1902" y="3312768"/>
            <a:ext cx="4272616" cy="250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10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500062" y="914400"/>
            <a:ext cx="1871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Estructura básica: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B27779-35FB-B7CD-21F5-528AB94A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5413" y="681134"/>
            <a:ext cx="2221172" cy="29298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67C21E-0D68-706D-8D45-F2049FC7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" y="3780842"/>
            <a:ext cx="11191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81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127</Words>
  <Application>Microsoft Office PowerPoint</Application>
  <PresentationFormat>Panorámica</PresentationFormat>
  <Paragraphs>18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43</cp:revision>
  <dcterms:created xsi:type="dcterms:W3CDTF">2022-01-24T21:35:40Z</dcterms:created>
  <dcterms:modified xsi:type="dcterms:W3CDTF">2024-09-02T18:53:37Z</dcterms:modified>
</cp:coreProperties>
</file>