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69" r:id="rId3"/>
    <p:sldId id="274" r:id="rId4"/>
    <p:sldId id="273" r:id="rId5"/>
    <p:sldId id="277" r:id="rId6"/>
    <p:sldId id="275" r:id="rId7"/>
    <p:sldId id="276" r:id="rId8"/>
    <p:sldId id="278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61596" y="4858155"/>
            <a:ext cx="46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14: Implementación de una página web </a:t>
            </a:r>
          </a:p>
          <a:p>
            <a:pPr algn="ctr"/>
            <a:r>
              <a:rPr lang="es-419" dirty="0"/>
              <a:t>empleando Bootstrap: Video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principal método para embeber video en páginas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componentes embebidos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Manejo de video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268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Componentes embebidos: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906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Comprenden elementos que se incrustan o añaden dentro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Estos elementos pueden ser </a:t>
            </a:r>
            <a:r>
              <a:rPr lang="es-419" dirty="0" err="1"/>
              <a:t>frameworks</a:t>
            </a:r>
            <a:r>
              <a:rPr lang="es-419" dirty="0"/>
              <a:t>, widgets e inclusive otras páginas web en sí mismo.</a:t>
            </a:r>
          </a:p>
        </p:txBody>
      </p:sp>
      <p:pic>
        <p:nvPicPr>
          <p:cNvPr id="5122" name="Picture 2" descr="Los sistemas embebidos: ¿Qué son? ¿Cómo funcionan?">
            <a:extLst>
              <a:ext uri="{FF2B5EF4-FFF2-40B4-BE49-F238E27FC236}">
                <a16:creationId xmlns:a16="http://schemas.microsoft.com/office/drawing/2014/main" id="{6DB42889-A3B0-D127-FC24-8662B78C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65" y="3031898"/>
            <a:ext cx="4966061" cy="28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Elemento </a:t>
            </a:r>
            <a:r>
              <a:rPr lang="es-419" b="1" dirty="0" err="1"/>
              <a:t>Iframe</a:t>
            </a:r>
            <a:r>
              <a:rPr lang="es-419" b="1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6573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Permite incrustar elementos externos dentro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Para ello se debe emplear el atributo </a:t>
            </a:r>
            <a:r>
              <a:rPr lang="es-419" b="1" dirty="0" err="1"/>
              <a:t>src</a:t>
            </a:r>
            <a:r>
              <a:rPr lang="es-419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4098" name="Picture 2" descr="How to Embed Video in HTML Using iframe or Video Tag Element">
            <a:extLst>
              <a:ext uri="{FF2B5EF4-FFF2-40B4-BE49-F238E27FC236}">
                <a16:creationId xmlns:a16="http://schemas.microsoft.com/office/drawing/2014/main" id="{84A693AC-CDD9-B34E-284D-51E2D0EF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683" y="3186871"/>
            <a:ext cx="5300565" cy="23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Video: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8689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Elemento multimedia de gran contenido gráfico.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 recomendable su uso en lugar de grandes cantidades de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Una estrategia común comprende embeber videos de otros sitios web en la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3074" name="Picture 2" descr="Los mejores formatos de vídeo: ventajas y desventajas | The TechSmith Blog">
            <a:extLst>
              <a:ext uri="{FF2B5EF4-FFF2-40B4-BE49-F238E27FC236}">
                <a16:creationId xmlns:a16="http://schemas.microsoft.com/office/drawing/2014/main" id="{16B679D5-9E33-5FA5-692D-E895C1D7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05" y="3429000"/>
            <a:ext cx="3221295" cy="23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26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Cuidado con el copyright: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9544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Elementos previamente embebidos podrían dejar de funcionar si hay cambios en el sitio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Nuevos esquemas de seguridad podrían ser añadidos.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 simplemente el video podría dejar de estar disponible.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1026" name="Picture 2" descr="What Is an iFrame? (And How to Use Them)">
            <a:extLst>
              <a:ext uri="{FF2B5EF4-FFF2-40B4-BE49-F238E27FC236}">
                <a16:creationId xmlns:a16="http://schemas.microsoft.com/office/drawing/2014/main" id="{697B37CA-E78D-E8CF-CD8E-0BD5D3BC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81" y="3176846"/>
            <a:ext cx="4514526" cy="2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5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76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Tarea: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459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Añadir al sitio web en desarrollo dos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2050" name="Picture 2" descr="Cómo separar el audio de un vídeo | Clipchamp Blog">
            <a:extLst>
              <a:ext uri="{FF2B5EF4-FFF2-40B4-BE49-F238E27FC236}">
                <a16:creationId xmlns:a16="http://schemas.microsoft.com/office/drawing/2014/main" id="{DA302D89-46DE-3CC1-51F8-61548903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99" y="2787666"/>
            <a:ext cx="4805201" cy="28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2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174</Words>
  <Application>Microsoft Office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46</cp:revision>
  <dcterms:created xsi:type="dcterms:W3CDTF">2022-01-24T21:35:40Z</dcterms:created>
  <dcterms:modified xsi:type="dcterms:W3CDTF">2024-09-02T19:07:23Z</dcterms:modified>
</cp:coreProperties>
</file>