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4" r:id="rId4"/>
    <p:sldId id="275" r:id="rId5"/>
    <p:sldId id="257" r:id="rId6"/>
    <p:sldId id="258" r:id="rId7"/>
    <p:sldId id="259" r:id="rId8"/>
    <p:sldId id="260" r:id="rId9"/>
    <p:sldId id="276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7A616-F78C-4B53-AB0D-0A8B015120C4}" type="datetimeFigureOut">
              <a:rPr lang="es-419" smtClean="0"/>
              <a:t>3/9/2024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5FD4C-0162-4C14-8487-7BEADE74E35F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6568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7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038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7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77620" y="4837149"/>
            <a:ext cx="4581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20: Sentencias condicionales complejas </a:t>
            </a:r>
          </a:p>
          <a:p>
            <a:pPr algn="ctr"/>
            <a:r>
              <a:rPr lang="es-419" dirty="0"/>
              <a:t>en ambientes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 principal estructura </a:t>
            </a:r>
            <a:r>
              <a:rPr lang="es-EC" sz="2000" dirty="0" err="1"/>
              <a:t>condiconal</a:t>
            </a:r>
            <a:r>
              <a:rPr lang="es-EC" sz="2000" dirty="0"/>
              <a:t> compleja empleada en ambientes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Sentencia </a:t>
            </a:r>
            <a:r>
              <a:rPr lang="es-EC" sz="2000" dirty="0" err="1"/>
              <a:t>if-elif-else</a:t>
            </a:r>
            <a:endParaRPr lang="es-EC" sz="2000" dirty="0"/>
          </a:p>
          <a:p>
            <a:pPr marL="457200" indent="-457200" algn="ctr">
              <a:buAutoNum type="arabicPeriod"/>
            </a:pPr>
            <a:r>
              <a:rPr lang="es-EC" sz="2000" dirty="0"/>
              <a:t> 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492" y="1474986"/>
            <a:ext cx="10861814" cy="112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416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Introducción a las sentencias condicionales complejas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3152765" y="3199228"/>
            <a:ext cx="6297018" cy="1419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En programación, las sentencias condicionales complejas son esenciales para tomar decisiones basadas en múltiples condiciones. Estas estructuras de control nos permiten crear programas más dinámicos y flexibles.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11472" y="1207353"/>
            <a:ext cx="9188526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Tipos de sentencias condicionales complejas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1974726" y="2892724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126431" y="2963567"/>
            <a:ext cx="121841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2588989" y="289272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If-Elif-Else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2588990" y="3301406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Evalúa condiciones en orden, ejecutando el bloque de código asociado a la primera condición que se cumpla.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7011516" y="2898576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44965" y="2969419"/>
            <a:ext cx="15835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625780" y="28985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Anidados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7625780" y="3307258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Permiten evaluar condiciones dentro de otras condiciones, creando una jerarquía de decisiones.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24188" y="876349"/>
            <a:ext cx="6473825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Sentencia if-elif-else en Python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1842840" y="199768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Sintaxis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1842840" y="2481976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condición1: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842840" y="295445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842840" y="342693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elif condición2: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842840" y="3899415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2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842840" y="4371894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842840" y="4844374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 de código 3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6332935" y="200553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6332935" y="2549030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edad = 18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6332935" y="302150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edad &lt; 18: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6332935" y="349398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menor de edad")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6332935" y="3966469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elif edad == 18: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6332935" y="443894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mayor de edad")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6332935" y="4911428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</a:t>
            </a:r>
            <a:endParaRPr lang="en-US" sz="2000" dirty="0"/>
          </a:p>
        </p:txBody>
      </p:sp>
      <p:sp>
        <p:nvSpPr>
          <p:cNvPr id="17" name="Text 15"/>
          <p:cNvSpPr/>
          <p:nvPr/>
        </p:nvSpPr>
        <p:spPr>
          <a:xfrm>
            <a:off x="6332935" y="5383907"/>
            <a:ext cx="52039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print("Eres un adulto")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96"/>
            <a:ext cx="12192000" cy="1508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295" y="2647673"/>
            <a:ext cx="9671050" cy="5789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541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Operadores lógicos en sentencias condicionales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648296" y="3504427"/>
            <a:ext cx="10895409" cy="2669282"/>
          </a:xfrm>
          <a:prstGeom prst="roundRect">
            <a:avLst>
              <a:gd name="adj" fmla="val 291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54646" y="3510777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39887" y="3628252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Operador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6284417" y="3628252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Descripción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54646" y="4042094"/>
            <a:ext cx="10882709" cy="5313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839887" y="4159569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AND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6284417" y="4159569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ambas condiciones son True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54646" y="4573410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839887" y="4690885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OR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6284417" y="4690885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al menos una condición es True</a:t>
            </a:r>
            <a:endParaRPr lang="en-US" sz="2000" dirty="0"/>
          </a:p>
        </p:txBody>
      </p:sp>
      <p:sp>
        <p:nvSpPr>
          <p:cNvPr id="14" name="Shape 11"/>
          <p:cNvSpPr/>
          <p:nvPr/>
        </p:nvSpPr>
        <p:spPr>
          <a:xfrm>
            <a:off x="654646" y="5104726"/>
            <a:ext cx="10882709" cy="5313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839887" y="5222201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NOT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6284417" y="5222201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Invierte el valor de la condición</a:t>
            </a:r>
            <a:endParaRPr lang="en-US" sz="2000" dirty="0"/>
          </a:p>
        </p:txBody>
      </p:sp>
      <p:sp>
        <p:nvSpPr>
          <p:cNvPr id="17" name="Shape 14"/>
          <p:cNvSpPr/>
          <p:nvPr/>
        </p:nvSpPr>
        <p:spPr>
          <a:xfrm>
            <a:off x="654646" y="5636043"/>
            <a:ext cx="10882709" cy="5313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839887" y="5753518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XOR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6284417" y="5753518"/>
            <a:ext cx="5067697" cy="296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Devuelve True si una condición es True y la otra es False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34073" y="780584"/>
            <a:ext cx="9224451" cy="7180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Buenas prácticas para sentencias condicionales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543" y="1541385"/>
            <a:ext cx="920353" cy="147260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91922" y="1725436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Indentación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191922" y="2123401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Utilizar una indentación adecuada para mejorar la legibilidad del código.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543" y="3013989"/>
            <a:ext cx="920353" cy="14726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91922" y="3198040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Comentarios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191922" y="3596006"/>
            <a:ext cx="5135166" cy="294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Incluir comentarios que expliquen la lógica de las condiciones.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543" y="4486594"/>
            <a:ext cx="920353" cy="1472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191922" y="4670645"/>
            <a:ext cx="2300982" cy="287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Simplificación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4191922" y="5068611"/>
            <a:ext cx="5135166" cy="588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Evitar condiciones excesivamente complejas y buscar formas más simples de expresarlas.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839754"/>
            <a:ext cx="12192000" cy="20045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033316"/>
            <a:ext cx="643939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Conclusión y recomendaciones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2" y="3623965"/>
            <a:ext cx="472480" cy="472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25252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Dominio de la Sintaxis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25252" y="4694139"/>
            <a:ext cx="3433961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Es fundamental comprender la sintaxis de las sentencias condicionales para utilizarlas correctamente.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80" y="3623965"/>
            <a:ext cx="472480" cy="4724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42680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Análisis del Flujo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142680" y="4694139"/>
            <a:ext cx="343406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Identificar el flujo de control del programa para construir condiciones que respondan a los requisitos específicos.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0208" y="3623965"/>
            <a:ext cx="472480" cy="472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60209" y="42854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Pruebas Exhaustivas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860209" y="4694139"/>
            <a:ext cx="3433961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Realizar pruebas exhaustivas para asegurar que las condiciones funcionan correctamente en todas las circunstancias.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316</Words>
  <Application>Microsoft Office PowerPoint</Application>
  <PresentationFormat>Panorámica</PresentationFormat>
  <Paragraphs>64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Gelasio</vt:lpstr>
      <vt:lpstr>Lato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41</cp:revision>
  <dcterms:created xsi:type="dcterms:W3CDTF">2022-01-24T21:35:40Z</dcterms:created>
  <dcterms:modified xsi:type="dcterms:W3CDTF">2024-09-03T15:27:34Z</dcterms:modified>
</cp:coreProperties>
</file>