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0"/>
  </p:handoutMasterIdLst>
  <p:sldIdLst>
    <p:sldId id="256" r:id="rId2"/>
    <p:sldId id="269" r:id="rId3"/>
    <p:sldId id="274" r:id="rId4"/>
    <p:sldId id="258" r:id="rId5"/>
    <p:sldId id="266" r:id="rId6"/>
    <p:sldId id="267" r:id="rId7"/>
    <p:sldId id="275" r:id="rId8"/>
    <p:sldId id="261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045367" y="5021815"/>
            <a:ext cx="259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28: Funciones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el concepto de función y su aplicación en el mundo de la programación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función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Funciones con retorno y sin retorno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Laboratorio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Principio </a:t>
            </a:r>
            <a:r>
              <a:rPr lang="es-EC" sz="2000" b="1" dirty="0"/>
              <a:t>DRY</a:t>
            </a:r>
            <a:r>
              <a:rPr lang="es-EC" sz="2000" dirty="0"/>
              <a:t>: </a:t>
            </a:r>
            <a:r>
              <a:rPr lang="es-EC" sz="2000" dirty="0" err="1"/>
              <a:t>Don’t</a:t>
            </a:r>
            <a:r>
              <a:rPr lang="es-EC" sz="2000" dirty="0"/>
              <a:t> </a:t>
            </a:r>
            <a:r>
              <a:rPr lang="es-EC" sz="2000" dirty="0" err="1"/>
              <a:t>Repeat</a:t>
            </a:r>
            <a:r>
              <a:rPr lang="es-EC" sz="2000" dirty="0"/>
              <a:t> </a:t>
            </a:r>
            <a:r>
              <a:rPr lang="es-EC" sz="2000" dirty="0" err="1"/>
              <a:t>Yourself</a:t>
            </a:r>
            <a:r>
              <a:rPr lang="es-EC" sz="2000" dirty="0"/>
              <a:t>!</a:t>
            </a:r>
          </a:p>
          <a:p>
            <a:r>
              <a:rPr lang="es-EC" sz="2000" dirty="0"/>
              <a:t>Permite implementar el código fuente una sola vez para emplearlo cuantas veces se requiera.</a:t>
            </a:r>
          </a:p>
          <a:p>
            <a:r>
              <a:rPr lang="es-EC" sz="2000" dirty="0"/>
              <a:t>Partes que lo constituyen:</a:t>
            </a:r>
          </a:p>
          <a:p>
            <a:pPr lvl="1"/>
            <a:r>
              <a:rPr lang="es-EC" sz="1600" dirty="0"/>
              <a:t>Nombre de la función: de preferencia expresando un verbo.</a:t>
            </a:r>
          </a:p>
          <a:p>
            <a:pPr lvl="1"/>
            <a:r>
              <a:rPr lang="es-EC" sz="1600" dirty="0"/>
              <a:t>Parámetros: Conjunto de variables con sus correspondientes tipos cuyos </a:t>
            </a:r>
          </a:p>
          <a:p>
            <a:pPr marL="457200" lvl="1" indent="0">
              <a:buNone/>
            </a:pPr>
            <a:r>
              <a:rPr lang="es-EC" sz="1600" dirty="0"/>
              <a:t>      valores serán expresados en tiempo de ejecución.</a:t>
            </a:r>
          </a:p>
        </p:txBody>
      </p:sp>
      <p:pic>
        <p:nvPicPr>
          <p:cNvPr id="1026" name="Picture 2" descr="Don't Repeat Yourself | DevIQ">
            <a:extLst>
              <a:ext uri="{FF2B5EF4-FFF2-40B4-BE49-F238E27FC236}">
                <a16:creationId xmlns:a16="http://schemas.microsoft.com/office/drawing/2014/main" id="{99A56B6C-025B-26B2-BA9B-237363C3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784" y="3081970"/>
            <a:ext cx="2824066" cy="282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0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Funciones sin retorno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Comprenden bloques de código fuente que se ejecutan al ser la función invocada pero, por lo general, no devuelven ningún tipo de valor en el nombre de la función.</a:t>
            </a:r>
          </a:p>
          <a:p>
            <a:r>
              <a:rPr lang="es-EC" sz="2000" dirty="0"/>
              <a:t>Ciertos lenguajes, por defecto, retornan el valor de 0 en el nombre de la función si no existen errores de ejecución, y el valor de 1 si la función se ejecuta con error (o viceversa).</a:t>
            </a:r>
          </a:p>
          <a:p>
            <a:r>
              <a:rPr lang="es-EC" sz="2000" dirty="0"/>
              <a:t>Pueden hacer uso de la función </a:t>
            </a:r>
            <a:r>
              <a:rPr lang="es-EC" sz="2000" b="1" dirty="0" err="1"/>
              <a:t>return</a:t>
            </a:r>
            <a:r>
              <a:rPr lang="es-EC" sz="2000" dirty="0"/>
              <a:t> para culminar la función si así se requiere.</a:t>
            </a:r>
          </a:p>
          <a:p>
            <a:r>
              <a:rPr lang="es-EC" sz="2000" b="1" dirty="0" err="1"/>
              <a:t>void</a:t>
            </a:r>
            <a:r>
              <a:rPr lang="es-EC" sz="2000" b="1" dirty="0"/>
              <a:t>: </a:t>
            </a:r>
            <a:r>
              <a:rPr lang="es-EC" sz="2000" dirty="0"/>
              <a:t>Tipo de dato que indica la ausencia de uno. </a:t>
            </a:r>
          </a:p>
          <a:p>
            <a:pPr marL="0" indent="0">
              <a:buNone/>
            </a:pPr>
            <a:endParaRPr lang="es-EC" sz="2000" dirty="0"/>
          </a:p>
          <a:p>
            <a:endParaRPr lang="es-EC" sz="2000" dirty="0"/>
          </a:p>
          <a:p>
            <a:endParaRPr lang="es-EC" sz="1600" dirty="0"/>
          </a:p>
        </p:txBody>
      </p:sp>
      <p:pic>
        <p:nvPicPr>
          <p:cNvPr id="9218" name="Picture 2" descr="Forma De Vida Urbana Representada Por Vía De Sentido Sobre Ilustración Y  Plana Ilustraciones svg, vectoriales, clip art vectorizado libre de  derechos. Image 58522405">
            <a:extLst>
              <a:ext uri="{FF2B5EF4-FFF2-40B4-BE49-F238E27FC236}">
                <a16:creationId xmlns:a16="http://schemas.microsoft.com/office/drawing/2014/main" id="{394834DE-BE66-BB47-EDBA-69F74E3F8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41" y="4158684"/>
            <a:ext cx="2018279" cy="20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5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Funciones con retorno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237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Retornan un determinado tipo de dato en el nombre de la función.</a:t>
            </a:r>
          </a:p>
          <a:p>
            <a:r>
              <a:rPr lang="es-EC" sz="2000" dirty="0"/>
              <a:t>Esta funcionalidad se realiza a través de la sentencia </a:t>
            </a:r>
            <a:r>
              <a:rPr lang="es-EC" sz="2000" b="1" dirty="0" err="1"/>
              <a:t>return</a:t>
            </a:r>
            <a:r>
              <a:rPr lang="es-EC" sz="2000" dirty="0"/>
              <a:t>.</a:t>
            </a:r>
          </a:p>
          <a:p>
            <a:r>
              <a:rPr lang="es-EC" sz="2000" dirty="0"/>
              <a:t>Es el tipo de función más comúnmente empleado. 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136996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ciones en Python: argumentos y retorno de múltiples valores -">
            <a:extLst>
              <a:ext uri="{FF2B5EF4-FFF2-40B4-BE49-F238E27FC236}">
                <a16:creationId xmlns:a16="http://schemas.microsoft.com/office/drawing/2014/main" id="{EB972ED8-5162-67A9-8529-7D028E46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583" y="1059023"/>
            <a:ext cx="6089779" cy="456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9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233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Funciones</vt:lpstr>
      <vt:lpstr>Funciones sin retorno</vt:lpstr>
      <vt:lpstr>Funciones con retorno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42</cp:revision>
  <dcterms:created xsi:type="dcterms:W3CDTF">2022-01-24T21:35:40Z</dcterms:created>
  <dcterms:modified xsi:type="dcterms:W3CDTF">2024-09-03T15:38:34Z</dcterms:modified>
</cp:coreProperties>
</file>