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1"/>
  </p:handoutMasterIdLst>
  <p:sldIdLst>
    <p:sldId id="256" r:id="rId2"/>
    <p:sldId id="269" r:id="rId3"/>
    <p:sldId id="274" r:id="rId4"/>
    <p:sldId id="273" r:id="rId5"/>
    <p:sldId id="275" r:id="rId6"/>
    <p:sldId id="270" r:id="rId7"/>
    <p:sldId id="271" r:id="rId8"/>
    <p:sldId id="272" r:id="rId9"/>
    <p:sldId id="261" r:id="rId10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1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261596" y="4837149"/>
            <a:ext cx="4747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2: Entornos de Desarrollo Integrados para</a:t>
            </a:r>
          </a:p>
          <a:p>
            <a:pPr algn="ctr"/>
            <a:r>
              <a:rPr lang="es-419" dirty="0"/>
              <a:t>Programación Web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los principales Entornos de Desarrollo Integrados para la Programación Web.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Concepto de Entorno de Desarrollo Integrado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Ventajas de un Entorno de Desarrollo Integrado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Algunos ejemplos de Entornos de Desarrollo Integrado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3326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Entorno de Desarrollo Integrado: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407298"/>
            <a:ext cx="64013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IDE: </a:t>
            </a:r>
            <a:r>
              <a:rPr lang="es-419" i="1" dirty="0" err="1"/>
              <a:t>Integrated</a:t>
            </a:r>
            <a:r>
              <a:rPr lang="es-419" i="1" dirty="0"/>
              <a:t> </a:t>
            </a:r>
            <a:r>
              <a:rPr lang="es-419" i="1" dirty="0" err="1"/>
              <a:t>Development</a:t>
            </a:r>
            <a:r>
              <a:rPr lang="es-419" i="1" dirty="0"/>
              <a:t> </a:t>
            </a:r>
            <a:r>
              <a:rPr lang="es-419" i="1" dirty="0" err="1"/>
              <a:t>Environment</a:t>
            </a:r>
            <a:r>
              <a:rPr lang="es-419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Provee de un ambiente para la codificación de una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Facilita a través de componentes gráficos el desarrollo e  </a:t>
            </a:r>
          </a:p>
          <a:p>
            <a:r>
              <a:rPr lang="es-419" dirty="0"/>
              <a:t>      implementación de una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Existen varios </a:t>
            </a:r>
            <a:r>
              <a:rPr lang="es-419" dirty="0" err="1"/>
              <a:t>IDEs</a:t>
            </a:r>
            <a:r>
              <a:rPr lang="es-419" dirty="0"/>
              <a:t> en el mercado, muchos gratuitos.</a:t>
            </a:r>
          </a:p>
        </p:txBody>
      </p:sp>
      <p:pic>
        <p:nvPicPr>
          <p:cNvPr id="1026" name="Picture 2" descr="Desarrollo de aplicaciones con Wing IDE en Python - CodigosPython">
            <a:extLst>
              <a:ext uri="{FF2B5EF4-FFF2-40B4-BE49-F238E27FC236}">
                <a16:creationId xmlns:a16="http://schemas.microsoft.com/office/drawing/2014/main" id="{43DFEED5-4571-4995-8C34-89CD17F5F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753" y="2507719"/>
            <a:ext cx="4861240" cy="3587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70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477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Ventajas de un Entorno de Desarrollo Integrado: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799184"/>
            <a:ext cx="877637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Facilidad de desarrollo: </a:t>
            </a:r>
            <a:r>
              <a:rPr lang="es-419" dirty="0"/>
              <a:t>Menor esfuerzo de implementación.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Productividad mejorada: </a:t>
            </a:r>
            <a:r>
              <a:rPr lang="es-419" dirty="0"/>
              <a:t>Menor tiempo de desarrollo.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Gestión de proyectos: </a:t>
            </a:r>
            <a:r>
              <a:rPr lang="es-419" dirty="0"/>
              <a:t>Administración mejorada de componentes.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Depuración integrada: </a:t>
            </a:r>
            <a:r>
              <a:rPr lang="es-419" dirty="0"/>
              <a:t>Identificación de errores en tiempo de ejecución.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Soporte para varios lenguajes: </a:t>
            </a:r>
            <a:r>
              <a:rPr lang="es-419" dirty="0"/>
              <a:t>No se limita a una única tecnología.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Personalización: </a:t>
            </a:r>
            <a:r>
              <a:rPr lang="es-419" dirty="0"/>
              <a:t>Muchos</a:t>
            </a:r>
            <a:r>
              <a:rPr lang="es-419" b="1" dirty="0"/>
              <a:t> </a:t>
            </a:r>
            <a:r>
              <a:rPr lang="es-419" dirty="0"/>
              <a:t>permiten adaptar el diseño de pantallas, colores y su ubicación.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b="1" dirty="0"/>
              <a:t>Comunidad y soporte: </a:t>
            </a:r>
            <a:r>
              <a:rPr lang="es-419" dirty="0"/>
              <a:t>Muchos comprenden tecnologías </a:t>
            </a:r>
            <a:r>
              <a:rPr lang="es-419" i="1" dirty="0"/>
              <a:t>open software</a:t>
            </a:r>
            <a:r>
              <a:rPr lang="es-419" dirty="0"/>
              <a:t>.</a:t>
            </a:r>
          </a:p>
        </p:txBody>
      </p:sp>
      <p:pic>
        <p:nvPicPr>
          <p:cNvPr id="3074" name="Picture 2" descr="TOP 10 IDE EVERY DEVELOPER SHOULD KNOW - Codegrip">
            <a:extLst>
              <a:ext uri="{FF2B5EF4-FFF2-40B4-BE49-F238E27FC236}">
                <a16:creationId xmlns:a16="http://schemas.microsoft.com/office/drawing/2014/main" id="{846A90FC-A885-72DE-2148-5285E9B3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9384" y="671805"/>
            <a:ext cx="3833648" cy="200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350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D934C2F-6928-32D0-AB09-4B877B13DC5D}"/>
              </a:ext>
            </a:extLst>
          </p:cNvPr>
          <p:cNvSpPr txBox="1"/>
          <p:nvPr/>
        </p:nvSpPr>
        <p:spPr>
          <a:xfrm>
            <a:off x="615820" y="128762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Visual Studio </a:t>
            </a:r>
            <a:r>
              <a:rPr lang="es-419" b="1" dirty="0" err="1"/>
              <a:t>Code</a:t>
            </a:r>
            <a:endParaRPr lang="es-419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3D62035-0FE4-742F-E1D1-4280357F2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138" y="1978090"/>
            <a:ext cx="7484373" cy="39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603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EB88072-9E4C-A2A4-2989-AB7ACFEE29E9}"/>
              </a:ext>
            </a:extLst>
          </p:cNvPr>
          <p:cNvSpPr txBox="1"/>
          <p:nvPr/>
        </p:nvSpPr>
        <p:spPr>
          <a:xfrm>
            <a:off x="681135" y="1362269"/>
            <a:ext cx="70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 err="1"/>
              <a:t>Atom</a:t>
            </a:r>
            <a:endParaRPr lang="es-419" b="1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C7DB305-3519-9B88-8891-28D657E93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3356" y="1875451"/>
            <a:ext cx="6588090" cy="399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A939688-9CCE-EDC8-40F5-AACDE229045D}"/>
              </a:ext>
            </a:extLst>
          </p:cNvPr>
          <p:cNvSpPr txBox="1"/>
          <p:nvPr/>
        </p:nvSpPr>
        <p:spPr>
          <a:xfrm>
            <a:off x="755780" y="1352939"/>
            <a:ext cx="1013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Notepad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D5FBEB5-3A71-320C-8483-03A19ABBA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747" y="1722271"/>
            <a:ext cx="7076489" cy="42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4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184</Words>
  <Application>Microsoft Office PowerPoint</Application>
  <PresentationFormat>Panorámica</PresentationFormat>
  <Paragraphs>26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de Office</vt:lpstr>
      <vt:lpstr>Programación Web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37</cp:revision>
  <dcterms:created xsi:type="dcterms:W3CDTF">2022-01-24T21:35:40Z</dcterms:created>
  <dcterms:modified xsi:type="dcterms:W3CDTF">2024-09-01T21:42:25Z</dcterms:modified>
</cp:coreProperties>
</file>