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9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9" r:id="rId4"/>
    <p:sldId id="274" r:id="rId5"/>
    <p:sldId id="262" r:id="rId6"/>
    <p:sldId id="257" r:id="rId7"/>
    <p:sldId id="258" r:id="rId8"/>
    <p:sldId id="259" r:id="rId9"/>
    <p:sldId id="260" r:id="rId10"/>
    <p:sldId id="263" r:id="rId11"/>
    <p:sldId id="264" r:id="rId12"/>
    <p:sldId id="265" r:id="rId13"/>
    <p:sldId id="266" r:id="rId14"/>
    <p:sldId id="267" r:id="rId15"/>
    <p:sldId id="275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31/3/2024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458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59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7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47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15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  <p:sldLayoutId id="214748369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5791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8219384" y="5134180"/>
            <a:ext cx="250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8: Widgets HTML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049437"/>
            <a:ext cx="7593608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Ejemplos de widgets HTML populares</a:t>
            </a:r>
            <a:endParaRPr lang="en-US" sz="364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28" y="1998366"/>
            <a:ext cx="2746573" cy="169743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98328" y="3927178"/>
            <a:ext cx="2746573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Reproductor de vídeo HTML5</a:t>
            </a:r>
            <a:endParaRPr lang="en-US" sz="1822" dirty="0"/>
          </a:p>
        </p:txBody>
      </p:sp>
      <p:sp>
        <p:nvSpPr>
          <p:cNvPr id="7" name="Text 4"/>
          <p:cNvSpPr/>
          <p:nvPr/>
        </p:nvSpPr>
        <p:spPr>
          <a:xfrm>
            <a:off x="1698328" y="4616847"/>
            <a:ext cx="27465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 reproductor de vídeo HTML5 con controles personalizables y un diseño moderno y minimalista.</a:t>
            </a:r>
            <a:endParaRPr lang="en-US" sz="145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614" y="1998365"/>
            <a:ext cx="2746673" cy="169753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22615" y="3927277"/>
            <a:ext cx="2331839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Mapa interactivo HTML</a:t>
            </a:r>
            <a:endParaRPr lang="en-US" sz="1822" dirty="0"/>
          </a:p>
        </p:txBody>
      </p:sp>
      <p:sp>
        <p:nvSpPr>
          <p:cNvPr id="10" name="Text 6"/>
          <p:cNvSpPr/>
          <p:nvPr/>
        </p:nvSpPr>
        <p:spPr>
          <a:xfrm>
            <a:off x="4722614" y="4327624"/>
            <a:ext cx="2746673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Mapa interactivo HTML que muestra datos en tiempo real, con esquema de colores vibrante y marcadores personalizables.</a:t>
            </a:r>
            <a:endParaRPr lang="en-US" sz="145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000" y="1998365"/>
            <a:ext cx="2746673" cy="169753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747000" y="3927277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Calendario HTML</a:t>
            </a:r>
            <a:endParaRPr lang="en-US" sz="1822" dirty="0"/>
          </a:p>
        </p:txBody>
      </p:sp>
      <p:sp>
        <p:nvSpPr>
          <p:cNvPr id="13" name="Text 8"/>
          <p:cNvSpPr/>
          <p:nvPr/>
        </p:nvSpPr>
        <p:spPr>
          <a:xfrm>
            <a:off x="7747000" y="4327624"/>
            <a:ext cx="27466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Calendario HTML responsive con notificaciones de eventos, interfaz limpia e intuitiva y tipografía elegante.</a:t>
            </a:r>
            <a:endParaRPr lang="en-US" sz="1458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75B4B40-7E5F-72B0-E02F-7961660B9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4D56547-8953-EC5A-4764-0CF0090B82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734219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Consideraciones de seguridad al usar widgets HTML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2354362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Riesgos Potenciales</a:t>
            </a:r>
            <a:endParaRPr lang="en-US" sz="1822" dirty="0"/>
          </a:p>
        </p:txBody>
      </p:sp>
      <p:sp>
        <p:nvSpPr>
          <p:cNvPr id="6" name="Text 4"/>
          <p:cNvSpPr/>
          <p:nvPr/>
        </p:nvSpPr>
        <p:spPr>
          <a:xfrm>
            <a:off x="1698328" y="2828826"/>
            <a:ext cx="2630289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inclusión de widgets HTML de fuentes no confiables puede exponer su sitio web a vulnerabilidades de seguridad.</a:t>
            </a:r>
            <a:endParaRPr lang="en-US" sz="1458" dirty="0"/>
          </a:p>
        </p:txBody>
      </p:sp>
      <p:sp>
        <p:nvSpPr>
          <p:cNvPr id="7" name="Text 5"/>
          <p:cNvSpPr/>
          <p:nvPr/>
        </p:nvSpPr>
        <p:spPr>
          <a:xfrm>
            <a:off x="1698328" y="4476254"/>
            <a:ext cx="2630289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Los widgets maliciosos podrían contener código dañino que comprometa la integridad y la privacidad de sus usuarios.</a:t>
            </a:r>
            <a:endParaRPr lang="en-US" sz="1458" dirty="0"/>
          </a:p>
        </p:txBody>
      </p:sp>
      <p:sp>
        <p:nvSpPr>
          <p:cNvPr id="8" name="Text 6"/>
          <p:cNvSpPr/>
          <p:nvPr/>
        </p:nvSpPr>
        <p:spPr>
          <a:xfrm>
            <a:off x="4786611" y="2354362"/>
            <a:ext cx="2535039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Protección y Verificación</a:t>
            </a:r>
            <a:endParaRPr lang="en-US" sz="1822" dirty="0"/>
          </a:p>
        </p:txBody>
      </p:sp>
      <p:sp>
        <p:nvSpPr>
          <p:cNvPr id="9" name="Text 7"/>
          <p:cNvSpPr/>
          <p:nvPr/>
        </p:nvSpPr>
        <p:spPr>
          <a:xfrm>
            <a:off x="4786611" y="2828826"/>
            <a:ext cx="2630289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Es crucial asegurarse de que los widgets utilizados sean de fuentes seguras y de confianza.</a:t>
            </a:r>
            <a:endParaRPr lang="en-US" sz="1458" dirty="0"/>
          </a:p>
        </p:txBody>
      </p:sp>
      <p:sp>
        <p:nvSpPr>
          <p:cNvPr id="10" name="Text 8"/>
          <p:cNvSpPr/>
          <p:nvPr/>
        </p:nvSpPr>
        <p:spPr>
          <a:xfrm>
            <a:off x="4786611" y="4180086"/>
            <a:ext cx="2630289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Revisar regularmente las actualizaciones de seguridad y auditar los widgets implementados es fundamental.</a:t>
            </a:r>
            <a:endParaRPr lang="en-US" sz="1458" dirty="0"/>
          </a:p>
        </p:txBody>
      </p:sp>
      <p:sp>
        <p:nvSpPr>
          <p:cNvPr id="11" name="Text 9"/>
          <p:cNvSpPr/>
          <p:nvPr/>
        </p:nvSpPr>
        <p:spPr>
          <a:xfrm>
            <a:off x="7874893" y="2354362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Validación de Origen</a:t>
            </a:r>
            <a:endParaRPr lang="en-US" sz="1822" dirty="0"/>
          </a:p>
        </p:txBody>
      </p:sp>
      <p:sp>
        <p:nvSpPr>
          <p:cNvPr id="12" name="Text 10"/>
          <p:cNvSpPr/>
          <p:nvPr/>
        </p:nvSpPr>
        <p:spPr>
          <a:xfrm>
            <a:off x="7874894" y="2828826"/>
            <a:ext cx="2630289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Al incorporar widgets HTML, es importante validar el origen y la autenticidad del código para evitar ataques de suplantación de identidad.</a:t>
            </a:r>
            <a:endParaRPr lang="en-US" sz="1458" dirty="0"/>
          </a:p>
        </p:txBody>
      </p:sp>
      <p:sp>
        <p:nvSpPr>
          <p:cNvPr id="13" name="Text 11"/>
          <p:cNvSpPr/>
          <p:nvPr/>
        </p:nvSpPr>
        <p:spPr>
          <a:xfrm>
            <a:off x="7874894" y="4476254"/>
            <a:ext cx="2630289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Utilice HTTPS y configuraciones de seguridad estrictas al cargar widgets externos.</a:t>
            </a:r>
            <a:endParaRPr lang="en-US" sz="1458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8B7D568-D12B-6AB7-AC2C-E5515A3DD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F9565AD-22F1-5CB0-7268-77F908F25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824309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Solución de problemas comunes de widgets HTML</a:t>
            </a:r>
            <a:endParaRPr lang="en-US" sz="3645" dirty="0"/>
          </a:p>
        </p:txBody>
      </p:sp>
      <p:sp>
        <p:nvSpPr>
          <p:cNvPr id="5" name="Shape 3"/>
          <p:cNvSpPr/>
          <p:nvPr/>
        </p:nvSpPr>
        <p:spPr>
          <a:xfrm>
            <a:off x="1698328" y="2351882"/>
            <a:ext cx="1465858" cy="1066800"/>
          </a:xfrm>
          <a:prstGeom prst="roundRect">
            <a:avLst>
              <a:gd name="adj" fmla="val 781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889820" y="2700140"/>
            <a:ext cx="70346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916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1822" dirty="0"/>
          </a:p>
        </p:txBody>
      </p:sp>
      <p:sp>
        <p:nvSpPr>
          <p:cNvPr id="7" name="Text 5"/>
          <p:cNvSpPr/>
          <p:nvPr/>
        </p:nvSpPr>
        <p:spPr>
          <a:xfrm>
            <a:off x="3349328" y="2537023"/>
            <a:ext cx="2576711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Problemas de carga lenta</a:t>
            </a:r>
            <a:endParaRPr lang="en-US" sz="1822" dirty="0"/>
          </a:p>
        </p:txBody>
      </p:sp>
      <p:sp>
        <p:nvSpPr>
          <p:cNvPr id="8" name="Text 6"/>
          <p:cNvSpPr/>
          <p:nvPr/>
        </p:nvSpPr>
        <p:spPr>
          <a:xfrm>
            <a:off x="3349328" y="2937371"/>
            <a:ext cx="5442446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Tiempo de carga prolongado afecta la experiencia del usuario.</a:t>
            </a:r>
            <a:endParaRPr lang="en-US" sz="1458" dirty="0"/>
          </a:p>
        </p:txBody>
      </p:sp>
      <p:sp>
        <p:nvSpPr>
          <p:cNvPr id="9" name="Shape 7"/>
          <p:cNvSpPr/>
          <p:nvPr/>
        </p:nvSpPr>
        <p:spPr>
          <a:xfrm>
            <a:off x="3256756" y="3397276"/>
            <a:ext cx="7144345" cy="18504"/>
          </a:xfrm>
          <a:prstGeom prst="roundRect">
            <a:avLst>
              <a:gd name="adj" fmla="val 450302"/>
            </a:avLst>
          </a:prstGeom>
          <a:solidFill>
            <a:srgbClr val="C5D2CF"/>
          </a:solidFill>
          <a:ln/>
        </p:spPr>
      </p:sp>
      <p:sp>
        <p:nvSpPr>
          <p:cNvPr id="10" name="Shape 8"/>
          <p:cNvSpPr/>
          <p:nvPr/>
        </p:nvSpPr>
        <p:spPr>
          <a:xfrm>
            <a:off x="1698328" y="3511253"/>
            <a:ext cx="2931716" cy="1066800"/>
          </a:xfrm>
          <a:prstGeom prst="roundRect">
            <a:avLst>
              <a:gd name="adj" fmla="val 781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889819" y="3859511"/>
            <a:ext cx="11707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916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1822" dirty="0"/>
          </a:p>
        </p:txBody>
      </p:sp>
      <p:sp>
        <p:nvSpPr>
          <p:cNvPr id="12" name="Text 10"/>
          <p:cNvSpPr/>
          <p:nvPr/>
        </p:nvSpPr>
        <p:spPr>
          <a:xfrm>
            <a:off x="4815185" y="3696394"/>
            <a:ext cx="333692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Compatibilidad con navegadores</a:t>
            </a:r>
            <a:endParaRPr lang="en-US" sz="1822" dirty="0"/>
          </a:p>
        </p:txBody>
      </p:sp>
      <p:sp>
        <p:nvSpPr>
          <p:cNvPr id="13" name="Text 11"/>
          <p:cNvSpPr/>
          <p:nvPr/>
        </p:nvSpPr>
        <p:spPr>
          <a:xfrm>
            <a:off x="4815185" y="4096743"/>
            <a:ext cx="5207893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Problemas de visualización en diferentes navegadores web.</a:t>
            </a:r>
            <a:endParaRPr lang="en-US" sz="1458" dirty="0"/>
          </a:p>
        </p:txBody>
      </p:sp>
      <p:sp>
        <p:nvSpPr>
          <p:cNvPr id="14" name="Shape 12"/>
          <p:cNvSpPr/>
          <p:nvPr/>
        </p:nvSpPr>
        <p:spPr>
          <a:xfrm>
            <a:off x="4722614" y="4556646"/>
            <a:ext cx="5678488" cy="18504"/>
          </a:xfrm>
          <a:prstGeom prst="roundRect">
            <a:avLst>
              <a:gd name="adj" fmla="val 450302"/>
            </a:avLst>
          </a:prstGeom>
          <a:solidFill>
            <a:srgbClr val="C5D2CF"/>
          </a:solidFill>
          <a:ln/>
        </p:spPr>
      </p:sp>
      <p:sp>
        <p:nvSpPr>
          <p:cNvPr id="15" name="Shape 13"/>
          <p:cNvSpPr/>
          <p:nvPr/>
        </p:nvSpPr>
        <p:spPr>
          <a:xfrm>
            <a:off x="1698328" y="4670624"/>
            <a:ext cx="4397673" cy="1362968"/>
          </a:xfrm>
          <a:prstGeom prst="roundRect">
            <a:avLst>
              <a:gd name="adj" fmla="val 611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889819" y="5166916"/>
            <a:ext cx="11896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916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1822" dirty="0"/>
          </a:p>
        </p:txBody>
      </p:sp>
      <p:sp>
        <p:nvSpPr>
          <p:cNvPr id="17" name="Text 15"/>
          <p:cNvSpPr/>
          <p:nvPr/>
        </p:nvSpPr>
        <p:spPr>
          <a:xfrm>
            <a:off x="6281143" y="4855766"/>
            <a:ext cx="265211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Conflicto con otros scripts</a:t>
            </a:r>
            <a:endParaRPr lang="en-US" sz="1822" dirty="0"/>
          </a:p>
        </p:txBody>
      </p:sp>
      <p:sp>
        <p:nvSpPr>
          <p:cNvPr id="18" name="Text 16"/>
          <p:cNvSpPr/>
          <p:nvPr/>
        </p:nvSpPr>
        <p:spPr>
          <a:xfrm>
            <a:off x="6281143" y="5256114"/>
            <a:ext cx="4027388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Interferencia con scripts existentes en la página web.</a:t>
            </a:r>
            <a:endParaRPr lang="en-US" sz="1458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5B5F4015-0FDC-A689-F721-CBBA3EECD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0782A33-6917-EF9D-2DE3-8209109D1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961853"/>
            <a:ext cx="6353671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Conclusiones y próximos pasos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2910781"/>
            <a:ext cx="8795345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 conclusión, los widgets HTML ofrecen una forma versátil y dinámica de agregar funcionalidades interactivas a un sitio web. Su facilidad de uso y amplia compatibilidad los convierten en una herramienta valiosa para mejorar la experiencia del usuario.</a:t>
            </a:r>
            <a:endParaRPr lang="en-US" sz="1458" dirty="0"/>
          </a:p>
        </p:txBody>
      </p:sp>
      <p:sp>
        <p:nvSpPr>
          <p:cNvPr id="6" name="Text 4"/>
          <p:cNvSpPr/>
          <p:nvPr/>
        </p:nvSpPr>
        <p:spPr>
          <a:xfrm>
            <a:off x="1698328" y="4007545"/>
            <a:ext cx="8795345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Para seguir avanzando, es recomendable explorar las diversas opciones de personalización y considerar las medidas de seguridad necesarias al implementar widgets HTML. Además, estar al tanto de las soluciones a problemas comunes facilitará su mantenimiento a largo plazo.</a:t>
            </a:r>
            <a:endParaRPr lang="en-US" sz="1458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D1BCF0-298B-E350-0745-DEED5876C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26E96FD-B555-A681-7B38-19C658E3A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Tarea: Desplegando widgets HTML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2000" dirty="0"/>
              <a:t>Elaborar una página web con el despliegue de al menos 3 widgets HTML.</a:t>
            </a:r>
          </a:p>
        </p:txBody>
      </p:sp>
      <p:pic>
        <p:nvPicPr>
          <p:cNvPr id="1028" name="Picture 4" descr="Cómo hacer una maquetación web óptima?">
            <a:extLst>
              <a:ext uri="{FF2B5EF4-FFF2-40B4-BE49-F238E27FC236}">
                <a16:creationId xmlns:a16="http://schemas.microsoft.com/office/drawing/2014/main" id="{D62FD894-7ACC-6C05-06CC-B38F16A17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43" y="2780523"/>
            <a:ext cx="5796642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Entender qué son los widgets HTML</a:t>
            </a:r>
            <a:r>
              <a:rPr lang="es-EC" sz="2000"/>
              <a:t>, implementarlos </a:t>
            </a:r>
            <a:r>
              <a:rPr lang="es-EC" sz="2000" dirty="0"/>
              <a:t>y ejecutarlos en un navegador web.</a:t>
            </a:r>
          </a:p>
        </p:txBody>
      </p:sp>
      <p:pic>
        <p:nvPicPr>
          <p:cNvPr id="1026" name="Picture 2" descr="Cómo hacer una maquetación web óptima?">
            <a:extLst>
              <a:ext uri="{FF2B5EF4-FFF2-40B4-BE49-F238E27FC236}">
                <a16:creationId xmlns:a16="http://schemas.microsoft.com/office/drawing/2014/main" id="{318C8537-ACF8-3C8E-A702-108815E7C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80" y="3429000"/>
            <a:ext cx="3711501" cy="208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Widgets HTML: Concepto y ventajas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Herramientas para su uso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Solución a problemas.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266333" y="1885355"/>
            <a:ext cx="6231334" cy="13886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7"/>
              </a:lnSpc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¿Qué son los widgets HTML?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5266333" y="3551734"/>
            <a:ext cx="6231334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Los widgets HTML son elementos interactivos o visuales, como botones, menús desplegables y formularios, que se pueden integrar en páginas web para mejorar la experiencia del usuario.</a:t>
            </a:r>
            <a:endParaRPr lang="en-US" sz="1458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CFE8E9-AD8B-A66E-F233-6AC281DB5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0" y="27757"/>
            <a:ext cx="7124700" cy="7715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9563764-0B27-B34F-50E3-2E18426A3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6149439"/>
            <a:ext cx="76200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7" y="1190130"/>
            <a:ext cx="4673997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Tipos de widgets HTML</a:t>
            </a:r>
            <a:endParaRPr lang="en-US" sz="3645" dirty="0"/>
          </a:p>
        </p:txBody>
      </p:sp>
      <p:sp>
        <p:nvSpPr>
          <p:cNvPr id="5" name="Shape 3"/>
          <p:cNvSpPr/>
          <p:nvPr/>
        </p:nvSpPr>
        <p:spPr>
          <a:xfrm>
            <a:off x="1698327" y="2139057"/>
            <a:ext cx="4305102" cy="1671836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889819" y="2330549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Widgets de texto</a:t>
            </a:r>
            <a:endParaRPr lang="en-US" sz="1822" dirty="0"/>
          </a:p>
        </p:txBody>
      </p:sp>
      <p:sp>
        <p:nvSpPr>
          <p:cNvPr id="7" name="Text 5"/>
          <p:cNvSpPr/>
          <p:nvPr/>
        </p:nvSpPr>
        <p:spPr>
          <a:xfrm>
            <a:off x="1889819" y="2730897"/>
            <a:ext cx="3922118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Elementos HTML que muestran contenido de texto estático o dinámico en un sitio web.</a:t>
            </a:r>
            <a:endParaRPr lang="en-US" sz="1458" dirty="0"/>
          </a:p>
        </p:txBody>
      </p:sp>
      <p:sp>
        <p:nvSpPr>
          <p:cNvPr id="8" name="Shape 6"/>
          <p:cNvSpPr/>
          <p:nvPr/>
        </p:nvSpPr>
        <p:spPr>
          <a:xfrm>
            <a:off x="6188571" y="2139057"/>
            <a:ext cx="4305102" cy="1671836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6380063" y="2330549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Widgets de imágenes</a:t>
            </a:r>
            <a:endParaRPr lang="en-US" sz="1822" dirty="0"/>
          </a:p>
        </p:txBody>
      </p:sp>
      <p:sp>
        <p:nvSpPr>
          <p:cNvPr id="10" name="Text 8"/>
          <p:cNvSpPr/>
          <p:nvPr/>
        </p:nvSpPr>
        <p:spPr>
          <a:xfrm>
            <a:off x="6380064" y="2730897"/>
            <a:ext cx="3922118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Componentes que exhiben imágenes estáticas o deslizantes para mejorar la visualización del sitio.</a:t>
            </a:r>
            <a:endParaRPr lang="en-US" sz="1458" dirty="0"/>
          </a:p>
        </p:txBody>
      </p:sp>
      <p:sp>
        <p:nvSpPr>
          <p:cNvPr id="11" name="Shape 9"/>
          <p:cNvSpPr/>
          <p:nvPr/>
        </p:nvSpPr>
        <p:spPr>
          <a:xfrm>
            <a:off x="1698327" y="3996035"/>
            <a:ext cx="4305102" cy="1671836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889819" y="4187527"/>
            <a:ext cx="236031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Widgets de formularios</a:t>
            </a:r>
            <a:endParaRPr lang="en-US" sz="1822" dirty="0"/>
          </a:p>
        </p:txBody>
      </p:sp>
      <p:sp>
        <p:nvSpPr>
          <p:cNvPr id="13" name="Text 11"/>
          <p:cNvSpPr/>
          <p:nvPr/>
        </p:nvSpPr>
        <p:spPr>
          <a:xfrm>
            <a:off x="1889819" y="4587875"/>
            <a:ext cx="3922118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Elementos interactivos que permiten a los usuarios enviar datos a través del sitio web.</a:t>
            </a:r>
            <a:endParaRPr lang="en-US" sz="1458" dirty="0"/>
          </a:p>
        </p:txBody>
      </p:sp>
      <p:sp>
        <p:nvSpPr>
          <p:cNvPr id="14" name="Shape 12"/>
          <p:cNvSpPr/>
          <p:nvPr/>
        </p:nvSpPr>
        <p:spPr>
          <a:xfrm>
            <a:off x="6188571" y="3996035"/>
            <a:ext cx="4305102" cy="1671836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6380063" y="4187527"/>
            <a:ext cx="260925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Widgets de redes sociales</a:t>
            </a:r>
            <a:endParaRPr lang="en-US" sz="1822" dirty="0"/>
          </a:p>
        </p:txBody>
      </p:sp>
      <p:sp>
        <p:nvSpPr>
          <p:cNvPr id="16" name="Text 14"/>
          <p:cNvSpPr/>
          <p:nvPr/>
        </p:nvSpPr>
        <p:spPr>
          <a:xfrm>
            <a:off x="6380064" y="4587876"/>
            <a:ext cx="3922118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Botones o cuadros que conectan el contenido del sitio web con plataformas de redes sociales.</a:t>
            </a:r>
            <a:endParaRPr lang="en-US" sz="1458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31DDBF0-D5FF-8A8C-39E4-F03EC999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4B5238B-C441-792B-BCD3-7AAE8D869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266333" y="1452761"/>
            <a:ext cx="6231334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Ventajas de usar widgets HTML</a:t>
            </a:r>
            <a:endParaRPr lang="en-US" sz="3645" dirty="0"/>
          </a:p>
        </p:txBody>
      </p:sp>
      <p:sp>
        <p:nvSpPr>
          <p:cNvPr id="6" name="Text 3"/>
          <p:cNvSpPr/>
          <p:nvPr/>
        </p:nvSpPr>
        <p:spPr>
          <a:xfrm>
            <a:off x="5562501" y="2887762"/>
            <a:ext cx="5935167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Multipropósito: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Los widgets HTML son versátiles y pueden utilizarse para una variedad de funciones en un sitio web.</a:t>
            </a:r>
            <a:endParaRPr lang="en-US" sz="1458" dirty="0"/>
          </a:p>
        </p:txBody>
      </p:sp>
      <p:sp>
        <p:nvSpPr>
          <p:cNvPr id="7" name="Text 4"/>
          <p:cNvSpPr/>
          <p:nvPr/>
        </p:nvSpPr>
        <p:spPr>
          <a:xfrm>
            <a:off x="5562501" y="3554116"/>
            <a:ext cx="5935167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Facilidad de implementación: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Se pueden agregar fácilmente a cualquier página web sin requerir habilidades de programación avanzadas.</a:t>
            </a:r>
            <a:endParaRPr lang="en-US" sz="1458" dirty="0"/>
          </a:p>
        </p:txBody>
      </p:sp>
      <p:sp>
        <p:nvSpPr>
          <p:cNvPr id="8" name="Text 5"/>
          <p:cNvSpPr/>
          <p:nvPr/>
        </p:nvSpPr>
        <p:spPr>
          <a:xfrm>
            <a:off x="5562501" y="4516636"/>
            <a:ext cx="5935167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Compatibilidad: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Los widgets HTML son compatibles con la mayoría de los navegadores web y dispositivos, lo que garantiza una visualización consistente.</a:t>
            </a:r>
            <a:endParaRPr lang="en-US" sz="1458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47BDD7D-3824-7413-9F80-A4661EA88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0" y="0"/>
            <a:ext cx="7124700" cy="7715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22CCBB9-DE06-61D2-051C-A5BEE750E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6149439"/>
            <a:ext cx="76200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873026"/>
            <a:ext cx="8643343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Cómo agregar widgets HTML a su sitio web</a:t>
            </a:r>
            <a:endParaRPr lang="en-US" sz="3645" dirty="0"/>
          </a:p>
        </p:txBody>
      </p:sp>
      <p:sp>
        <p:nvSpPr>
          <p:cNvPr id="5" name="Shape 3"/>
          <p:cNvSpPr/>
          <p:nvPr/>
        </p:nvSpPr>
        <p:spPr>
          <a:xfrm>
            <a:off x="1957586" y="1821954"/>
            <a:ext cx="37008" cy="416302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6" name="Shape 4"/>
          <p:cNvSpPr/>
          <p:nvPr/>
        </p:nvSpPr>
        <p:spPr>
          <a:xfrm>
            <a:off x="2184350" y="2156371"/>
            <a:ext cx="647998" cy="37008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7" name="Shape 5"/>
          <p:cNvSpPr/>
          <p:nvPr/>
        </p:nvSpPr>
        <p:spPr>
          <a:xfrm>
            <a:off x="1767731" y="1966616"/>
            <a:ext cx="416619" cy="416619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933823" y="2001342"/>
            <a:ext cx="84435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2994422" y="2007096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Seleccionar un widget</a:t>
            </a:r>
            <a:endParaRPr lang="en-US" sz="1822" dirty="0"/>
          </a:p>
        </p:txBody>
      </p:sp>
      <p:sp>
        <p:nvSpPr>
          <p:cNvPr id="10" name="Text 8"/>
          <p:cNvSpPr/>
          <p:nvPr/>
        </p:nvSpPr>
        <p:spPr>
          <a:xfrm>
            <a:off x="2994422" y="2407445"/>
            <a:ext cx="7499251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Encuentre un widget HTML que se ajuste a sus necesidades de diseño y funcionalidad.</a:t>
            </a:r>
            <a:endParaRPr lang="en-US" sz="1458" dirty="0"/>
          </a:p>
        </p:txBody>
      </p:sp>
      <p:sp>
        <p:nvSpPr>
          <p:cNvPr id="11" name="Shape 9"/>
          <p:cNvSpPr/>
          <p:nvPr/>
        </p:nvSpPr>
        <p:spPr>
          <a:xfrm>
            <a:off x="2184350" y="3704481"/>
            <a:ext cx="647998" cy="37008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12" name="Shape 10"/>
          <p:cNvSpPr/>
          <p:nvPr/>
        </p:nvSpPr>
        <p:spPr>
          <a:xfrm>
            <a:off x="1767731" y="3514726"/>
            <a:ext cx="416619" cy="416619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905744" y="3549452"/>
            <a:ext cx="140593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2994422" y="3555207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Obtener el código</a:t>
            </a:r>
            <a:endParaRPr lang="en-US" sz="1822" dirty="0"/>
          </a:p>
        </p:txBody>
      </p:sp>
      <p:sp>
        <p:nvSpPr>
          <p:cNvPr id="15" name="Text 13"/>
          <p:cNvSpPr/>
          <p:nvPr/>
        </p:nvSpPr>
        <p:spPr>
          <a:xfrm>
            <a:off x="2994422" y="3955554"/>
            <a:ext cx="7499251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Una vez que haya seleccionado el widget, copie el código HTML proporcionado.</a:t>
            </a:r>
            <a:endParaRPr lang="en-US" sz="1458" dirty="0"/>
          </a:p>
        </p:txBody>
      </p:sp>
      <p:sp>
        <p:nvSpPr>
          <p:cNvPr id="16" name="Shape 14"/>
          <p:cNvSpPr/>
          <p:nvPr/>
        </p:nvSpPr>
        <p:spPr>
          <a:xfrm>
            <a:off x="2184350" y="4956424"/>
            <a:ext cx="647998" cy="37008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17" name="Shape 15"/>
          <p:cNvSpPr/>
          <p:nvPr/>
        </p:nvSpPr>
        <p:spPr>
          <a:xfrm>
            <a:off x="1767731" y="4766668"/>
            <a:ext cx="416619" cy="416619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904653" y="4801394"/>
            <a:ext cx="142776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187" dirty="0"/>
          </a:p>
        </p:txBody>
      </p:sp>
      <p:sp>
        <p:nvSpPr>
          <p:cNvPr id="19" name="Text 17"/>
          <p:cNvSpPr/>
          <p:nvPr/>
        </p:nvSpPr>
        <p:spPr>
          <a:xfrm>
            <a:off x="2994422" y="4807148"/>
            <a:ext cx="2334220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Insertar en su sitio web</a:t>
            </a:r>
            <a:endParaRPr lang="en-US" sz="1822" dirty="0"/>
          </a:p>
        </p:txBody>
      </p:sp>
      <p:sp>
        <p:nvSpPr>
          <p:cNvPr id="20" name="Text 18"/>
          <p:cNvSpPr/>
          <p:nvPr/>
        </p:nvSpPr>
        <p:spPr>
          <a:xfrm>
            <a:off x="2994422" y="5207496"/>
            <a:ext cx="7499251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Pegue el código HTML en la sección del sitio web donde desea que aparezca el widget.</a:t>
            </a:r>
            <a:endParaRPr lang="en-US" sz="1458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2935E6E2-75A1-CA3B-BA65-DBFACFFE4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9B7CC23-166D-3883-5E5B-CEE8A5E18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591569"/>
            <a:ext cx="7840365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Herramientas para crear widgets HTML</a:t>
            </a:r>
            <a:endParaRPr lang="en-US" sz="364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28" y="2540496"/>
            <a:ext cx="370284" cy="3702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98328" y="3095922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Editor de texto</a:t>
            </a:r>
            <a:endParaRPr lang="en-US" sz="1822" dirty="0"/>
          </a:p>
        </p:txBody>
      </p:sp>
      <p:sp>
        <p:nvSpPr>
          <p:cNvPr id="7" name="Text 4"/>
          <p:cNvSpPr/>
          <p:nvPr/>
        </p:nvSpPr>
        <p:spPr>
          <a:xfrm>
            <a:off x="1698328" y="3496270"/>
            <a:ext cx="27465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Utilice un editor de texto con resaltado de sintaxis para escribir y editar el código HTML.</a:t>
            </a:r>
            <a:endParaRPr lang="en-US" sz="145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615" y="2540496"/>
            <a:ext cx="370284" cy="3702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22614" y="3095922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Framework CSS</a:t>
            </a:r>
            <a:endParaRPr lang="en-US" sz="1822" dirty="0"/>
          </a:p>
        </p:txBody>
      </p:sp>
      <p:sp>
        <p:nvSpPr>
          <p:cNvPr id="10" name="Text 6"/>
          <p:cNvSpPr/>
          <p:nvPr/>
        </p:nvSpPr>
        <p:spPr>
          <a:xfrm>
            <a:off x="4722614" y="3496270"/>
            <a:ext cx="27466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Integre un framework CSS como Bootstrap para facilitar el diseño y la estructura de los widgets.</a:t>
            </a:r>
            <a:endParaRPr lang="en-US" sz="145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001" y="2540496"/>
            <a:ext cx="370284" cy="3702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747000" y="3095923"/>
            <a:ext cx="2746673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Herramientas de desarrollo</a:t>
            </a:r>
            <a:endParaRPr lang="en-US" sz="1822" dirty="0"/>
          </a:p>
        </p:txBody>
      </p:sp>
      <p:sp>
        <p:nvSpPr>
          <p:cNvPr id="13" name="Text 8"/>
          <p:cNvSpPr/>
          <p:nvPr/>
        </p:nvSpPr>
        <p:spPr>
          <a:xfrm>
            <a:off x="7747000" y="3785593"/>
            <a:ext cx="2746673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Utilice herramientas de desarrollo como Chrome DevTools para depurar y mejorar la funcionalidad de los widgets.</a:t>
            </a:r>
            <a:endParaRPr lang="en-US" sz="1458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D33FDE6-0604-DAF4-789A-0568F0D45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A103FD-250F-CBE8-E432-E5EAAADE09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706636"/>
            <a:ext cx="6785968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Personalización de widgets HTML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1729582"/>
            <a:ext cx="4171851" cy="2073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personalización de los widgets HTML es esencial para adaptarlos al diseño y funcionalidad del sitio web. Se puede personalizar el estilo, el comportamiento interactivo y el contenido de los widgets para que se integren perfectamente con la marca y la experiencia del usuario.</a:t>
            </a:r>
            <a:endParaRPr lang="en-US" sz="1458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72" y="1771254"/>
            <a:ext cx="4171851" cy="41718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3CA5B4-9C44-10E5-986D-B1B67D636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C73C8F9-3AB2-551A-07CE-62902DCC8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477</TotalTime>
  <Words>750</Words>
  <Application>Microsoft Office PowerPoint</Application>
  <PresentationFormat>Panorámica</PresentationFormat>
  <Paragraphs>85</Paragraphs>
  <Slides>15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Kanit</vt:lpstr>
      <vt:lpstr>Martel Sans</vt:lpstr>
      <vt:lpstr>Tema de Office</vt:lpstr>
      <vt:lpstr>1_Tema de Office</vt:lpstr>
      <vt:lpstr>Programación Web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Tarea: Desplegando widgets HTML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74</cp:revision>
  <dcterms:created xsi:type="dcterms:W3CDTF">2022-01-24T21:35:40Z</dcterms:created>
  <dcterms:modified xsi:type="dcterms:W3CDTF">2024-03-31T16:55:44Z</dcterms:modified>
</cp:coreProperties>
</file>