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9"/>
  </p:handoutMasterIdLst>
  <p:sldIdLst>
    <p:sldId id="256" r:id="rId2"/>
    <p:sldId id="258" r:id="rId3"/>
    <p:sldId id="262" r:id="rId4"/>
    <p:sldId id="263" r:id="rId5"/>
    <p:sldId id="264" r:id="rId6"/>
    <p:sldId id="265" r:id="rId7"/>
    <p:sldId id="261" r:id="rId8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2"/>
    <p:restoredTop sz="94740"/>
  </p:normalViewPr>
  <p:slideViewPr>
    <p:cSldViewPr snapToGrid="0" snapToObjects="1">
      <p:cViewPr varScale="1">
        <p:scale>
          <a:sx n="82" d="100"/>
          <a:sy n="82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10/1/2024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8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10/1/2024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9040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7">
            <a:extLst>
              <a:ext uri="{FF2B5EF4-FFF2-40B4-BE49-F238E27FC236}">
                <a16:creationId xmlns:a16="http://schemas.microsoft.com/office/drawing/2014/main" id="{3597CD7E-B679-EDBF-6089-75D1F4F76BE7}"/>
              </a:ext>
            </a:extLst>
          </p:cNvPr>
          <p:cNvSpPr txBox="1">
            <a:spLocks/>
          </p:cNvSpPr>
          <p:nvPr/>
        </p:nvSpPr>
        <p:spPr>
          <a:xfrm>
            <a:off x="7315200" y="2980034"/>
            <a:ext cx="4618653" cy="1420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000" b="1" dirty="0"/>
              <a:t>Lenguajes de Programación 1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3A690A0-5472-2637-F960-D087D6F06EC0}"/>
              </a:ext>
            </a:extLst>
          </p:cNvPr>
          <p:cNvSpPr txBox="1"/>
          <p:nvPr/>
        </p:nvSpPr>
        <p:spPr>
          <a:xfrm>
            <a:off x="8789437" y="472518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Unidad 5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1. Programación Modular para mejorar la reutilización del código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dirty="0"/>
              <a:t>La división de una solución en módulos permite resolver un problema complejo a través de la solución de subproblemas de menor complejidad.</a:t>
            </a:r>
          </a:p>
          <a:p>
            <a:r>
              <a:rPr lang="es-EC" sz="2000" dirty="0"/>
              <a:t>La abstracción y el encapsulamiento juegan un papel importante en este principio.</a:t>
            </a:r>
          </a:p>
          <a:p>
            <a:r>
              <a:rPr lang="es-EC" sz="2000" dirty="0"/>
              <a:t>La presentación del código fuente también es importante a fin de poder cumplir con el principio de </a:t>
            </a:r>
            <a:r>
              <a:rPr lang="es-EC" sz="2000" dirty="0" err="1"/>
              <a:t>escalabildiad</a:t>
            </a:r>
            <a:r>
              <a:rPr lang="es-EC" sz="2000" dirty="0"/>
              <a:t> y flexibilidad.</a:t>
            </a:r>
          </a:p>
        </p:txBody>
      </p:sp>
      <p:pic>
        <p:nvPicPr>
          <p:cNvPr id="3074" name="Picture 2" descr="The Art of Code Refactoring in JavaScript: Techniques for Improving Code  Quality | by London Lingo | Medium">
            <a:extLst>
              <a:ext uri="{FF2B5EF4-FFF2-40B4-BE49-F238E27FC236}">
                <a16:creationId xmlns:a16="http://schemas.microsoft.com/office/drawing/2014/main" id="{558CB6AB-7C3B-408D-FC11-5182591D3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055" y="3429000"/>
            <a:ext cx="3997973" cy="266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2. Manejo de capas para solución de problemas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pPr algn="l"/>
            <a:r>
              <a:rPr lang="es-419" sz="1800" b="0" i="0" u="none" strike="noStrike" baseline="0" dirty="0">
                <a:solidFill>
                  <a:srgbClr val="404040"/>
                </a:solidFill>
                <a:latin typeface="CIDFont+F3"/>
              </a:rPr>
              <a:t>Las </a:t>
            </a:r>
            <a:r>
              <a:rPr lang="es-419" sz="1800" dirty="0">
                <a:solidFill>
                  <a:srgbClr val="404040"/>
                </a:solidFill>
                <a:latin typeface="CIDFont+F3"/>
              </a:rPr>
              <a:t>capas o proyectos permiten la separación de bloques de elementos, los cuales en conjunto cumplen con una función específica.</a:t>
            </a:r>
            <a:endParaRPr lang="es-EC" sz="1800" dirty="0">
              <a:solidFill>
                <a:srgbClr val="404040"/>
              </a:solidFill>
              <a:latin typeface="CIDFont+F3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2DD8A10-59D5-83C5-5ABD-EB0649F2C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9" y="2689269"/>
            <a:ext cx="7620001" cy="329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8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3. Introducción al patrón Modelo-Vista-Controlador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b="1" dirty="0"/>
              <a:t>Modelo: </a:t>
            </a:r>
            <a:r>
              <a:rPr lang="es-EC" sz="2000" dirty="0"/>
              <a:t>Componente necesario para la gestión de información.</a:t>
            </a:r>
          </a:p>
          <a:p>
            <a:r>
              <a:rPr lang="es-EC" sz="2000" b="1" dirty="0"/>
              <a:t>Vista: </a:t>
            </a:r>
            <a:r>
              <a:rPr lang="es-EC" sz="2000" dirty="0"/>
              <a:t>Elementos gráficos para interacción con el usuario.</a:t>
            </a:r>
          </a:p>
          <a:p>
            <a:r>
              <a:rPr lang="es-EC" sz="2000" b="1" dirty="0"/>
              <a:t>Controlador: </a:t>
            </a:r>
            <a:r>
              <a:rPr lang="es-EC" sz="2000" dirty="0"/>
              <a:t>Métodos para realizar operaciones sobre la base de datos y retornar datos a la vista y viceversa.</a:t>
            </a:r>
          </a:p>
        </p:txBody>
      </p:sp>
      <p:pic>
        <p:nvPicPr>
          <p:cNvPr id="1026" name="Picture 2" descr="Seguridad Informática">
            <a:extLst>
              <a:ext uri="{FF2B5EF4-FFF2-40B4-BE49-F238E27FC236}">
                <a16:creationId xmlns:a16="http://schemas.microsoft.com/office/drawing/2014/main" id="{959114E7-2BD4-6820-C5AD-456E067F9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365" y="3153630"/>
            <a:ext cx="5557740" cy="290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20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4. Bibliotecas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dirty="0"/>
              <a:t>Las bibliotecas usualmente comprenden clases e interfaces para su reutilización.</a:t>
            </a:r>
          </a:p>
          <a:p>
            <a:r>
              <a:rPr lang="es-EC" sz="2000" dirty="0"/>
              <a:t>Es necesario que cada biblioteca esté correctamente documentada y comentada.</a:t>
            </a:r>
          </a:p>
          <a:p>
            <a:pPr marL="0" indent="0">
              <a:buNone/>
            </a:pPr>
            <a:endParaRPr lang="es-EC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C6EBFCF-3F22-2BCF-146A-E9FC1C032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102" y="2865802"/>
            <a:ext cx="5271796" cy="308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95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5. </a:t>
            </a:r>
            <a:r>
              <a:rPr lang="es-EC" sz="3200" b="1" dirty="0" err="1"/>
              <a:t>Code</a:t>
            </a:r>
            <a:r>
              <a:rPr lang="es-EC" sz="3200" b="1" dirty="0"/>
              <a:t> </a:t>
            </a:r>
            <a:r>
              <a:rPr lang="es-EC" sz="3200" b="1" dirty="0" err="1"/>
              <a:t>refactoring</a:t>
            </a:r>
            <a:endParaRPr lang="es-EC" sz="32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dirty="0" err="1"/>
              <a:t>Code</a:t>
            </a:r>
            <a:r>
              <a:rPr lang="es-EC" sz="2000" dirty="0"/>
              <a:t> </a:t>
            </a:r>
            <a:r>
              <a:rPr lang="es-EC" sz="2000" dirty="0" err="1"/>
              <a:t>refactoring</a:t>
            </a:r>
            <a:r>
              <a:rPr lang="es-EC" sz="2000" dirty="0"/>
              <a:t> permite obtener un código fuente más legible y ordenado.</a:t>
            </a:r>
          </a:p>
          <a:p>
            <a:r>
              <a:rPr lang="es-EC" sz="2000" dirty="0"/>
              <a:t>Obedece a buenas prácticas de programación.</a:t>
            </a:r>
          </a:p>
          <a:p>
            <a:r>
              <a:rPr lang="es-EC" sz="2000" dirty="0"/>
              <a:t>Permite ahorrar tiempo en la implementación de código fuente.</a:t>
            </a:r>
          </a:p>
        </p:txBody>
      </p:sp>
      <p:pic>
        <p:nvPicPr>
          <p:cNvPr id="2050" name="Picture 2" descr="The Complete Engineer's Guide to Code Refactoring">
            <a:extLst>
              <a:ext uri="{FF2B5EF4-FFF2-40B4-BE49-F238E27FC236}">
                <a16:creationId xmlns:a16="http://schemas.microsoft.com/office/drawing/2014/main" id="{21F128CC-C173-ECF7-1FF7-C56A95D65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918" y="3168715"/>
            <a:ext cx="4012163" cy="275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228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208</Words>
  <Application>Microsoft Office PowerPoint</Application>
  <PresentationFormat>Panorámica</PresentationFormat>
  <Paragraphs>19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CIDFont+F3</vt:lpstr>
      <vt:lpstr>Tema de Office</vt:lpstr>
      <vt:lpstr>Presentación de PowerPoint</vt:lpstr>
      <vt:lpstr>1. Programación Modular para mejorar la reutilización del código</vt:lpstr>
      <vt:lpstr>2. Manejo de capas para solución de problemas</vt:lpstr>
      <vt:lpstr>3. Introducción al patrón Modelo-Vista-Controlador</vt:lpstr>
      <vt:lpstr>4. Bibliotecas</vt:lpstr>
      <vt:lpstr>5. Code refactoring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Cevallos</cp:lastModifiedBy>
  <cp:revision>20</cp:revision>
  <dcterms:created xsi:type="dcterms:W3CDTF">2022-01-24T21:35:40Z</dcterms:created>
  <dcterms:modified xsi:type="dcterms:W3CDTF">2024-01-10T17:39:45Z</dcterms:modified>
</cp:coreProperties>
</file>