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2"/>
  </p:handoutMasterIdLst>
  <p:sldIdLst>
    <p:sldId id="256" r:id="rId2"/>
    <p:sldId id="269" r:id="rId3"/>
    <p:sldId id="274" r:id="rId4"/>
    <p:sldId id="273" r:id="rId5"/>
    <p:sldId id="277" r:id="rId6"/>
    <p:sldId id="275" r:id="rId7"/>
    <p:sldId id="276" r:id="rId8"/>
    <p:sldId id="279" r:id="rId9"/>
    <p:sldId id="278" r:id="rId10"/>
    <p:sldId id="261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2/10/2024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830745"/>
            <a:ext cx="4418164" cy="1420446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261596" y="4858155"/>
            <a:ext cx="4608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10: Implementación de una página web </a:t>
            </a:r>
          </a:p>
          <a:p>
            <a:pPr algn="ctr"/>
            <a:r>
              <a:rPr lang="es-419" dirty="0"/>
              <a:t>empleando Bootstrap: Video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el principal método para embeber video en páginas web.</a:t>
            </a:r>
          </a:p>
        </p:txBody>
      </p:sp>
      <p:pic>
        <p:nvPicPr>
          <p:cNvPr id="1026" name="Picture 2" descr="Programación web a medida del cliente – Nerade">
            <a:extLst>
              <a:ext uri="{FF2B5EF4-FFF2-40B4-BE49-F238E27FC236}">
                <a16:creationId xmlns:a16="http://schemas.microsoft.com/office/drawing/2014/main" id="{CF1F7DA3-19E8-4ECF-7133-634C8563D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264" y="3339764"/>
            <a:ext cx="3898613" cy="204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Concepto de componentes embebidos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Manejo de video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85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Componentes embebidos: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0642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Comprenden elementos que se incrustan o añaden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Estos elementos pueden ser </a:t>
            </a:r>
            <a:r>
              <a:rPr lang="es-419" dirty="0" err="1"/>
              <a:t>frameworks</a:t>
            </a:r>
            <a:r>
              <a:rPr lang="es-419" dirty="0"/>
              <a:t>, widgets e inclusive otras páginas web en sí mismo.</a:t>
            </a:r>
          </a:p>
        </p:txBody>
      </p:sp>
      <p:pic>
        <p:nvPicPr>
          <p:cNvPr id="5122" name="Picture 2" descr="Los sistemas embebidos: ¿Qué son? ¿Cómo funcionan?">
            <a:extLst>
              <a:ext uri="{FF2B5EF4-FFF2-40B4-BE49-F238E27FC236}">
                <a16:creationId xmlns:a16="http://schemas.microsoft.com/office/drawing/2014/main" id="{6DB42889-A3B0-D127-FC24-8662B78CF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8365" y="3031898"/>
            <a:ext cx="4966061" cy="2837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70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1839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Elemento </a:t>
            </a:r>
            <a:r>
              <a:rPr lang="es-419" b="1" dirty="0" err="1"/>
              <a:t>Iframe</a:t>
            </a:r>
            <a:r>
              <a:rPr lang="es-419" b="1" dirty="0"/>
              <a:t>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65730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Permite incrustar elementos externos dentro de una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Para ello se debe emplear el atributo </a:t>
            </a:r>
            <a:r>
              <a:rPr lang="es-419" b="1" dirty="0" err="1"/>
              <a:t>src</a:t>
            </a:r>
            <a:r>
              <a:rPr lang="es-419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4098" name="Picture 2" descr="How to Embed Video in HTML Using iframe or Video Tag Element">
            <a:extLst>
              <a:ext uri="{FF2B5EF4-FFF2-40B4-BE49-F238E27FC236}">
                <a16:creationId xmlns:a16="http://schemas.microsoft.com/office/drawing/2014/main" id="{84A693AC-CDD9-B34E-284D-51E2D0EF0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683" y="3186871"/>
            <a:ext cx="5300565" cy="2385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2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Video: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86892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 multimedia de gran contenido gráfico.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Es recomendable su uso en lugar de grandes cantidades de texto.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Una estrategia común comprende embeber videos de otros sitios web en la página web.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3074" name="Picture 2" descr="Los mejores formatos de vídeo: ventajas y desventajas | The TechSmith Blog">
            <a:extLst>
              <a:ext uri="{FF2B5EF4-FFF2-40B4-BE49-F238E27FC236}">
                <a16:creationId xmlns:a16="http://schemas.microsoft.com/office/drawing/2014/main" id="{16B679D5-9E33-5FA5-692D-E895C1D7C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105" y="3429000"/>
            <a:ext cx="3221295" cy="2360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1652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039AC4B-9467-C1F1-C1CD-D0B1FD8E140B}"/>
              </a:ext>
            </a:extLst>
          </p:cNvPr>
          <p:cNvSpPr txBox="1"/>
          <p:nvPr/>
        </p:nvSpPr>
        <p:spPr>
          <a:xfrm>
            <a:off x="653143" y="1399592"/>
            <a:ext cx="260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/>
              <a:t>Cuidado con el copyright: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653143" y="2084132"/>
            <a:ext cx="95444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Elementos previamente embebidos podrían dejar de funcionar si hay cambios en el sitio original.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Nuevos esquemas de seguridad podrían ser añadidos.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O simplemente el video podría dejar de estar disponible.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1026" name="Picture 2" descr="What Is an iFrame? (And How to Use Them)">
            <a:extLst>
              <a:ext uri="{FF2B5EF4-FFF2-40B4-BE49-F238E27FC236}">
                <a16:creationId xmlns:a16="http://schemas.microsoft.com/office/drawing/2014/main" id="{697B37CA-E78D-E8CF-CD8E-0BD5D3BCE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181" y="3176846"/>
            <a:ext cx="4514526" cy="28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3055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un sitio web empleando Bootstrap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800" dirty="0"/>
              <a:t>Crear un sitio web empleando el </a:t>
            </a:r>
            <a:r>
              <a:rPr lang="es-EC" sz="1800" dirty="0" err="1"/>
              <a:t>framework</a:t>
            </a:r>
            <a:r>
              <a:rPr lang="es-EC" sz="1800" dirty="0"/>
              <a:t> Bootstrap referente a cualquier temática.</a:t>
            </a:r>
            <a:endParaRPr lang="es-EC" sz="2000" dirty="0"/>
          </a:p>
        </p:txBody>
      </p:sp>
      <p:pic>
        <p:nvPicPr>
          <p:cNvPr id="1026" name="Picture 2" descr="Bootstrap 4. ¿Vale la pena actualizar?">
            <a:extLst>
              <a:ext uri="{FF2B5EF4-FFF2-40B4-BE49-F238E27FC236}">
                <a16:creationId xmlns:a16="http://schemas.microsoft.com/office/drawing/2014/main" id="{2BADA9C9-95CD-001A-44F9-F10449D3B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583" y="2891892"/>
            <a:ext cx="3057817" cy="257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920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40F7B952-BAA4-6965-904C-4F3A6BE0274C}"/>
              </a:ext>
            </a:extLst>
          </p:cNvPr>
          <p:cNvSpPr txBox="1"/>
          <p:nvPr/>
        </p:nvSpPr>
        <p:spPr>
          <a:xfrm>
            <a:off x="557893" y="1341182"/>
            <a:ext cx="45999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Añadir al sitio web en desarrollo dos videos.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419" dirty="0"/>
          </a:p>
        </p:txBody>
      </p:sp>
      <p:pic>
        <p:nvPicPr>
          <p:cNvPr id="2050" name="Picture 2" descr="Cómo separar el audio de un vídeo | Clipchamp Blog">
            <a:extLst>
              <a:ext uri="{FF2B5EF4-FFF2-40B4-BE49-F238E27FC236}">
                <a16:creationId xmlns:a16="http://schemas.microsoft.com/office/drawing/2014/main" id="{DA302D89-46DE-3CC1-51F8-6154890396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399" y="2787666"/>
            <a:ext cx="4805201" cy="2847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7279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194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Programación Web</vt:lpstr>
      <vt:lpstr>Objetivo</vt:lpstr>
      <vt:lpstr>Agenda</vt:lpstr>
      <vt:lpstr>Presentación de PowerPoint</vt:lpstr>
      <vt:lpstr>Presentación de PowerPoint</vt:lpstr>
      <vt:lpstr>Presentación de PowerPoint</vt:lpstr>
      <vt:lpstr>Presentación de PowerPoint</vt:lpstr>
      <vt:lpstr>Tarea: Implementación de un sitio web empleando Bootstrap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User</cp:lastModifiedBy>
  <cp:revision>49</cp:revision>
  <dcterms:created xsi:type="dcterms:W3CDTF">2022-01-24T21:35:40Z</dcterms:created>
  <dcterms:modified xsi:type="dcterms:W3CDTF">2024-10-02T14:26:53Z</dcterms:modified>
</cp:coreProperties>
</file>