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4" r:id="rId4"/>
    <p:sldId id="276" r:id="rId5"/>
    <p:sldId id="273" r:id="rId6"/>
    <p:sldId id="275" r:id="rId7"/>
    <p:sldId id="257" r:id="rId8"/>
    <p:sldId id="258" r:id="rId9"/>
    <p:sldId id="259" r:id="rId10"/>
    <p:sldId id="260" r:id="rId11"/>
    <p:sldId id="277" r:id="rId12"/>
    <p:sldId id="262" r:id="rId13"/>
    <p:sldId id="263" r:id="rId14"/>
    <p:sldId id="261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85250" autoAdjust="0"/>
  </p:normalViewPr>
  <p:slideViewPr>
    <p:cSldViewPr snapToGrid="0" snapToObjects="1">
      <p:cViewPr varScale="1">
        <p:scale>
          <a:sx n="72" d="100"/>
          <a:sy n="72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98E2-031E-4FCB-9537-64FB1E1DA51C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780A7-10F7-4269-BF14-A97C9BDB200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978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929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02974" y="4837149"/>
            <a:ext cx="4699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Sesión 13: </a:t>
            </a:r>
          </a:p>
          <a:p>
            <a:pPr algn="ctr"/>
            <a:r>
              <a:rPr lang="es-419" dirty="0"/>
              <a:t>Sentencia </a:t>
            </a:r>
            <a:r>
              <a:rPr lang="es-419" dirty="0" err="1"/>
              <a:t>if-else</a:t>
            </a:r>
            <a:r>
              <a:rPr lang="es-419" dirty="0"/>
              <a:t> aplicada en ambientes web</a:t>
            </a:r>
          </a:p>
          <a:p>
            <a:pPr algn="ctr"/>
            <a:r>
              <a:rPr lang="es-419" dirty="0"/>
              <a:t>Sentencias condicionales complejas en ambientes web</a:t>
            </a:r>
          </a:p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556" y="916434"/>
            <a:ext cx="11426890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Ventajas de la sentencia if-else en el desarrollo web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13" y="1738658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71213" y="240014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Flexibilidad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3171213" y="2808832"/>
            <a:ext cx="300672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Adaptabilidad a diferentes escenarios y necesidades.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05" y="1738658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61406" y="240014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Eficiencia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461406" y="2808832"/>
            <a:ext cx="30068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Automatización de procesos y decisiones.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306" y="3830771"/>
            <a:ext cx="472480" cy="472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157306" y="449226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Usabilidad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3157306" y="4900944"/>
            <a:ext cx="300672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Mejor experiencia de usuario con respuestas personalizadas.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498" y="3830771"/>
            <a:ext cx="472480" cy="4724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447499" y="449226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Optimización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6447499" y="4900944"/>
            <a:ext cx="30068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Manejo dinámico del contenido y la lógica del sitio.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3899" y="837691"/>
            <a:ext cx="10970466" cy="659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Buenas prácticas para el uso de la sentencia if-else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3462455" y="1658517"/>
            <a:ext cx="25400" cy="4424958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3656427" y="2059163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3268481" y="1865190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415921" y="1934048"/>
            <a:ext cx="11846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4485697" y="1842171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Simplicidad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485697" y="2239443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Evitar condiciones complejas que dificulten la comprensión del código.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3656427" y="3595366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11" name="Shape 8"/>
          <p:cNvSpPr/>
          <p:nvPr/>
        </p:nvSpPr>
        <p:spPr>
          <a:xfrm>
            <a:off x="3268481" y="3401394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3398161" y="3470251"/>
            <a:ext cx="15398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4485697" y="3378375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Legibilidad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4485697" y="3775647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Utilizar comentarios y espacios en blanco para mejorar la legibilidad.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3656427" y="5131570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16" name="Shape 13"/>
          <p:cNvSpPr/>
          <p:nvPr/>
        </p:nvSpPr>
        <p:spPr>
          <a:xfrm>
            <a:off x="3268481" y="4937598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3399054" y="5006455"/>
            <a:ext cx="15210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4485697" y="4914579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Eficiencia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4485697" y="5311851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Optimizar las condiciones para que el código se ejecute rápidamente.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4220" y="886408"/>
            <a:ext cx="10658497" cy="1173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167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Integración de la sentencia if-else con </a:t>
            </a:r>
            <a:r>
              <a:rPr lang="en-US" sz="2000" b="1" dirty="0" err="1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otros</a:t>
            </a: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b="1" dirty="0" err="1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elementos</a:t>
            </a: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 de programación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859830"/>
            <a:ext cx="848916" cy="13582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19611" y="2029593"/>
            <a:ext cx="2122289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Bucles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919611" y="2396603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Controlar la ejecución de un bucle basado en condiciones específicas.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218036"/>
            <a:ext cx="848916" cy="13582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919611" y="3387798"/>
            <a:ext cx="2122289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Funciones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919611" y="3754808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Crear funciones que tomen decisiones basadas en diferentes entradas.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4576241"/>
            <a:ext cx="848916" cy="13582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919611" y="4746003"/>
            <a:ext cx="2192635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Manejo de Excepciones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919611" y="5113013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Gestionar errores y situaciones inesperadas.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755"/>
            <a:ext cx="12192000" cy="18929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292752"/>
            <a:ext cx="7628433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Conclusión y consideraciones finales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661492" y="4555752"/>
            <a:ext cx="10869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es un componente esencial para construir sitios web dinámicos y funcionales.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Al comprender su </a:t>
            </a:r>
            <a:r>
              <a:rPr lang="en-US" sz="2000" dirty="0" err="1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uso</a:t>
            </a: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y aplicando buenas prácticas, se puede mejorar la eficiencia y la calidad del código.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principal método de programación para toma de decisiones en ambientes web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if-else</a:t>
            </a:r>
            <a:endParaRPr lang="es-EC" sz="2000" dirty="0"/>
          </a:p>
          <a:p>
            <a:pPr marL="457200" indent="-457200" algn="ctr">
              <a:buAutoNum type="arabicPeriod"/>
            </a:pPr>
            <a:r>
              <a:rPr lang="es-EC" sz="2000" dirty="0"/>
              <a:t> Laboratorio práctico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746746"/>
            <a:ext cx="6297018" cy="1630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la sentencia if-else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661492" y="3660577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es un elemento fundamental en la programación que permite ejecutar código basado en condiciones específicas. Es una herramienta esencial para crear aplicaciones dinámicas y eficientes.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Sentencia </a:t>
            </a:r>
            <a:r>
              <a:rPr lang="es-419" b="1" dirty="0" err="1"/>
              <a:t>if-else</a:t>
            </a:r>
            <a:r>
              <a:rPr lang="es-419" b="1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961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Al trabajar con bifurcaciones o decisiones múltiples no siempre la condición evaluada tomará un valor de verdadero.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Sin embargo, muchas veces se requiere tomar una acción cuando la condición es falsa.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Esto permite un control mucho más granular.</a:t>
            </a:r>
          </a:p>
        </p:txBody>
      </p:sp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0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192694"/>
            <a:ext cx="961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Granularidad: Se puede ejecutar acciones en ambos casos en el que la condición es verdadera así</a:t>
            </a:r>
          </a:p>
          <a:p>
            <a:r>
              <a:rPr lang="es-419" dirty="0"/>
              <a:t>     como cuando es falsa.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Anidación: Adecuado para procesos anidados.</a:t>
            </a:r>
          </a:p>
        </p:txBody>
      </p:sp>
      <p:pic>
        <p:nvPicPr>
          <p:cNvPr id="1026" name="Picture 2" descr="Condicionales if else en R ▷ [SINTAXIS y EJEMPLOS]">
            <a:extLst>
              <a:ext uri="{FF2B5EF4-FFF2-40B4-BE49-F238E27FC236}">
                <a16:creationId xmlns:a16="http://schemas.microsoft.com/office/drawing/2014/main" id="{770E1FD0-D403-3284-3074-126A173E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84" y="3429000"/>
            <a:ext cx="3912831" cy="260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4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4857" y="1129592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Estructura básica de la sentencia if-else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524857" y="2186152"/>
            <a:ext cx="3054053" cy="2071702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20219" y="24270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Condición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0219" y="2835758"/>
            <a:ext cx="26633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comienza con una condición que se evalúa como verdadera o falsa.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3767921" y="2186152"/>
            <a:ext cx="3054053" cy="2175641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63283" y="24270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Bloque if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3963283" y="2835758"/>
            <a:ext cx="26633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es verdadera, se ejecuta el código dentro del bloque if.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528508" y="4422656"/>
            <a:ext cx="6297018" cy="1537692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0219" y="466958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Bloque else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20219" y="5151842"/>
            <a:ext cx="590629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es falsa, se ejecuta el código dentro del </a:t>
            </a:r>
          </a:p>
          <a:p>
            <a:pPr>
              <a:lnSpc>
                <a:spcPts val="2375"/>
              </a:lnSpc>
            </a:pPr>
            <a:r>
              <a:rPr lang="en-US" sz="2000" dirty="0" err="1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</a:t>
            </a: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else.</a:t>
            </a:r>
            <a:endParaRPr lang="en-US" sz="2000" dirty="0"/>
          </a:p>
        </p:txBody>
      </p:sp>
      <p:pic>
        <p:nvPicPr>
          <p:cNvPr id="2050" name="Picture 2" descr="Qué son los diagramas de flujo &quot;si&quot; y &quot;si no&quot;? Explicados con ejemplos">
            <a:extLst>
              <a:ext uri="{FF2B5EF4-FFF2-40B4-BE49-F238E27FC236}">
                <a16:creationId xmlns:a16="http://schemas.microsoft.com/office/drawing/2014/main" id="{2F2DD690-B32A-94BF-E22D-2204368B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70" y="1973441"/>
            <a:ext cx="3600432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311403"/>
            <a:ext cx="761166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Uso de la sentencia if-else en Python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661492" y="232123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61492" y="3021408"/>
            <a:ext cx="5203924" cy="161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x &gt; 5: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 print("x es mayor que 5")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 print("x es menor o igual que 5")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442028" y="432994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Explicación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5442028" y="4941759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variable x se compara con 5. Si es mayor, se imprime el primer mensaje; de lo contrario, se imprime el segundo.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9075" y="886866"/>
            <a:ext cx="10896028" cy="1771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Ejemplos de aplicación de la sentencia if-else en páginas web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2863272" y="2210705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14977" y="2281547"/>
            <a:ext cx="121841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477536" y="2210705"/>
            <a:ext cx="2439789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Validación de Formularios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3477536" y="2914661"/>
            <a:ext cx="243978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Verificar si los campos de un formulario están llenos correctamente.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06336" y="2210705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239785" y="2281547"/>
            <a:ext cx="15835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720600" y="2210705"/>
            <a:ext cx="2439789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Personalización de Contenido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720600" y="2914661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Mostrar contenido diferente a los usuarios dependiendo de su ubicación, idioma o preferencias.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2863272" y="4525974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997614" y="4596817"/>
            <a:ext cx="156468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3477535" y="452597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Redireccionamiento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3477536" y="4934657"/>
            <a:ext cx="568275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Redirigir a los usuarios a diferentes páginas en función de su rol o acciones.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509</Words>
  <Application>Microsoft Office PowerPoint</Application>
  <PresentationFormat>Panorámica</PresentationFormat>
  <Paragraphs>82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47</cp:revision>
  <dcterms:created xsi:type="dcterms:W3CDTF">2022-01-24T21:35:40Z</dcterms:created>
  <dcterms:modified xsi:type="dcterms:W3CDTF">2024-10-02T14:35:42Z</dcterms:modified>
</cp:coreProperties>
</file>